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jp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svg"/><Relationship Id="rId1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24.png"/><Relationship Id="rId6" Type="http://schemas.openxmlformats.org/officeDocument/2006/relationships/image" Target="../media/image19.svg"/><Relationship Id="rId5" Type="http://schemas.openxmlformats.org/officeDocument/2006/relationships/image" Target="../media/image26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jp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08E5F-B921-4831-AE22-72C6B63D294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6CA1FF3E-C2B2-4994-81D1-ECDF31EB88A5}">
      <dgm:prSet custT="1"/>
      <dgm:spPr/>
      <dgm:t>
        <a:bodyPr/>
        <a:lstStyle/>
        <a:p>
          <a:pPr>
            <a:defRPr b="1"/>
          </a:pPr>
          <a:r>
            <a:rPr lang="en-US" sz="1600" dirty="0"/>
            <a:t>Are they worth it?   </a:t>
          </a:r>
        </a:p>
        <a:p>
          <a:pPr>
            <a:defRPr b="1"/>
          </a:pPr>
          <a:r>
            <a:rPr lang="en-US" sz="1600" dirty="0">
              <a:latin typeface="Algerian" panose="04020705040A02060702" pitchFamily="82" charset="0"/>
            </a:rPr>
            <a:t>YES</a:t>
          </a:r>
          <a:r>
            <a:rPr lang="en-US" sz="1600" dirty="0"/>
            <a:t>, on </a:t>
          </a:r>
          <a:r>
            <a:rPr lang="en-US" sz="1600" i="1" dirty="0"/>
            <a:t>USED</a:t>
          </a:r>
          <a:r>
            <a:rPr lang="en-US" sz="1600" dirty="0"/>
            <a:t> or </a:t>
          </a:r>
          <a:r>
            <a:rPr lang="en-US" sz="1600" i="1" dirty="0"/>
            <a:t>Out of Warranty </a:t>
          </a:r>
          <a:r>
            <a:rPr lang="en-US" sz="1600" dirty="0"/>
            <a:t>Cars</a:t>
          </a:r>
          <a:r>
            <a:rPr lang="en-US" sz="1400" dirty="0"/>
            <a:t>.</a:t>
          </a:r>
        </a:p>
      </dgm:t>
    </dgm:pt>
    <dgm:pt modelId="{7B35F6FF-A29A-48B0-9EC8-5CA98E92CBCA}" type="parTrans" cxnId="{D7A1243C-C705-4166-A881-0B36E5EA291B}">
      <dgm:prSet/>
      <dgm:spPr/>
      <dgm:t>
        <a:bodyPr/>
        <a:lstStyle/>
        <a:p>
          <a:endParaRPr lang="en-US"/>
        </a:p>
      </dgm:t>
    </dgm:pt>
    <dgm:pt modelId="{941303C6-6B19-4192-B2F1-8A72170C86D8}" type="sibTrans" cxnId="{D7A1243C-C705-4166-A881-0B36E5EA291B}">
      <dgm:prSet/>
      <dgm:spPr/>
      <dgm:t>
        <a:bodyPr/>
        <a:lstStyle/>
        <a:p>
          <a:endParaRPr lang="en-US"/>
        </a:p>
      </dgm:t>
    </dgm:pt>
    <dgm:pt modelId="{F05D2368-FE0E-43FB-AD2D-59878FB502AF}">
      <dgm:prSet/>
      <dgm:spPr/>
      <dgm:t>
        <a:bodyPr/>
        <a:lstStyle/>
        <a:p>
          <a:r>
            <a:rPr lang="en-US" b="1" dirty="0"/>
            <a:t>Branded or not? </a:t>
          </a:r>
        </a:p>
      </dgm:t>
    </dgm:pt>
    <dgm:pt modelId="{DF549EF8-A884-4339-ADF1-A3F036D8EC1D}" type="parTrans" cxnId="{5C5F594C-103D-4D83-A469-0E84AE7D27E6}">
      <dgm:prSet/>
      <dgm:spPr/>
      <dgm:t>
        <a:bodyPr/>
        <a:lstStyle/>
        <a:p>
          <a:endParaRPr lang="en-US"/>
        </a:p>
      </dgm:t>
    </dgm:pt>
    <dgm:pt modelId="{45D22621-25B1-4F5A-A8DB-684F61A02046}" type="sibTrans" cxnId="{5C5F594C-103D-4D83-A469-0E84AE7D27E6}">
      <dgm:prSet/>
      <dgm:spPr/>
      <dgm:t>
        <a:bodyPr/>
        <a:lstStyle/>
        <a:p>
          <a:endParaRPr lang="en-US"/>
        </a:p>
      </dgm:t>
    </dgm:pt>
    <dgm:pt modelId="{DC262F14-7A10-4A6C-B74A-3168577CEF58}">
      <dgm:prSet/>
      <dgm:spPr/>
      <dgm:t>
        <a:bodyPr/>
        <a:lstStyle/>
        <a:p>
          <a:r>
            <a:rPr lang="en-US" b="1" dirty="0"/>
            <a:t>How long-$$$</a:t>
          </a:r>
        </a:p>
      </dgm:t>
    </dgm:pt>
    <dgm:pt modelId="{9C93F61E-380C-42EE-9C63-5B07EDF06F3B}" type="parTrans" cxnId="{DBC01E82-B76D-48C5-B211-81072B87D3BF}">
      <dgm:prSet/>
      <dgm:spPr/>
      <dgm:t>
        <a:bodyPr/>
        <a:lstStyle/>
        <a:p>
          <a:endParaRPr lang="en-US"/>
        </a:p>
      </dgm:t>
    </dgm:pt>
    <dgm:pt modelId="{75045781-0843-4C7F-8C11-C7CAAF2E6166}" type="sibTrans" cxnId="{DBC01E82-B76D-48C5-B211-81072B87D3BF}">
      <dgm:prSet/>
      <dgm:spPr/>
      <dgm:t>
        <a:bodyPr/>
        <a:lstStyle/>
        <a:p>
          <a:endParaRPr lang="en-US"/>
        </a:p>
      </dgm:t>
    </dgm:pt>
    <dgm:pt modelId="{AAFC5EE6-F69D-4E99-BA9D-39B42B87F224}">
      <dgm:prSet custT="1"/>
      <dgm:spPr/>
      <dgm:t>
        <a:bodyPr/>
        <a:lstStyle/>
        <a:p>
          <a:pPr>
            <a:defRPr b="1"/>
          </a:pPr>
          <a:r>
            <a:rPr lang="en-US" sz="1600" dirty="0"/>
            <a:t>Must you go back to the dealer?  </a:t>
          </a:r>
        </a:p>
        <a:p>
          <a:pPr>
            <a:defRPr b="1"/>
          </a:pPr>
          <a:r>
            <a:rPr lang="en-US" sz="1600" dirty="0"/>
            <a:t>Not always, BUT…</a:t>
          </a:r>
        </a:p>
      </dgm:t>
    </dgm:pt>
    <dgm:pt modelId="{D7EE8B7D-6114-487A-B5E4-B9E2D79B1485}" type="parTrans" cxnId="{B3D0C1DD-B04C-4765-BBF3-DFBAACF4F724}">
      <dgm:prSet/>
      <dgm:spPr/>
      <dgm:t>
        <a:bodyPr/>
        <a:lstStyle/>
        <a:p>
          <a:endParaRPr lang="en-US"/>
        </a:p>
      </dgm:t>
    </dgm:pt>
    <dgm:pt modelId="{5566BB79-8652-44D3-A452-50F5A04A3C88}" type="sibTrans" cxnId="{B3D0C1DD-B04C-4765-BBF3-DFBAACF4F724}">
      <dgm:prSet/>
      <dgm:spPr/>
      <dgm:t>
        <a:bodyPr/>
        <a:lstStyle/>
        <a:p>
          <a:endParaRPr lang="en-US"/>
        </a:p>
      </dgm:t>
    </dgm:pt>
    <dgm:pt modelId="{8740ADBC-7C59-4EB9-94FA-6A8E99751D84}">
      <dgm:prSet custT="1"/>
      <dgm:spPr/>
      <dgm:t>
        <a:bodyPr/>
        <a:lstStyle/>
        <a:p>
          <a:pPr>
            <a:defRPr b="1"/>
          </a:pPr>
          <a:r>
            <a:rPr lang="en-US" sz="1600" dirty="0"/>
            <a:t>Coverages and Deductibles: </a:t>
          </a:r>
        </a:p>
        <a:p>
          <a:pPr>
            <a:defRPr b="1"/>
          </a:pPr>
          <a:r>
            <a:rPr lang="en-US" sz="1600" dirty="0"/>
            <a:t>Read the fine print</a:t>
          </a:r>
        </a:p>
      </dgm:t>
    </dgm:pt>
    <dgm:pt modelId="{6458DCC7-1982-42A2-AC51-07CB9ABC16C9}" type="parTrans" cxnId="{76B98BB5-9232-47EF-93B5-07BC5FC08F75}">
      <dgm:prSet/>
      <dgm:spPr/>
      <dgm:t>
        <a:bodyPr/>
        <a:lstStyle/>
        <a:p>
          <a:endParaRPr lang="en-US"/>
        </a:p>
      </dgm:t>
    </dgm:pt>
    <dgm:pt modelId="{72EF3B3E-261B-4FEC-A9EC-4C2C7BEAA0C9}" type="sibTrans" cxnId="{76B98BB5-9232-47EF-93B5-07BC5FC08F75}">
      <dgm:prSet/>
      <dgm:spPr/>
      <dgm:t>
        <a:bodyPr/>
        <a:lstStyle/>
        <a:p>
          <a:endParaRPr lang="en-US"/>
        </a:p>
      </dgm:t>
    </dgm:pt>
    <dgm:pt modelId="{073A16B4-DC08-42F8-8358-51613D28EC95}">
      <dgm:prSet custT="1"/>
      <dgm:spPr/>
      <dgm:t>
        <a:bodyPr/>
        <a:lstStyle/>
        <a:p>
          <a:r>
            <a:rPr lang="en-US" sz="1400" i="1" dirty="0">
              <a:solidFill>
                <a:srgbClr val="FF0000"/>
              </a:solidFill>
            </a:rPr>
            <a:t>Sensors</a:t>
          </a:r>
        </a:p>
      </dgm:t>
    </dgm:pt>
    <dgm:pt modelId="{4AA5860D-2DF7-461F-B239-AB906898124B}" type="parTrans" cxnId="{A95AD9D3-36B1-492E-BDE3-DA7A49AC4453}">
      <dgm:prSet/>
      <dgm:spPr/>
      <dgm:t>
        <a:bodyPr/>
        <a:lstStyle/>
        <a:p>
          <a:endParaRPr lang="en-US"/>
        </a:p>
      </dgm:t>
    </dgm:pt>
    <dgm:pt modelId="{EB21A7F0-7ED9-49C9-A5B3-D7BC85B7B232}" type="sibTrans" cxnId="{A95AD9D3-36B1-492E-BDE3-DA7A49AC4453}">
      <dgm:prSet/>
      <dgm:spPr/>
      <dgm:t>
        <a:bodyPr/>
        <a:lstStyle/>
        <a:p>
          <a:endParaRPr lang="en-US"/>
        </a:p>
      </dgm:t>
    </dgm:pt>
    <dgm:pt modelId="{E042E91D-C0EB-4E5C-86C0-FE5F562677BA}">
      <dgm:prSet custT="1"/>
      <dgm:spPr/>
      <dgm:t>
        <a:bodyPr/>
        <a:lstStyle/>
        <a:p>
          <a:r>
            <a:rPr lang="en-US" sz="1400" i="1" dirty="0">
              <a:solidFill>
                <a:srgbClr val="FF0000"/>
              </a:solidFill>
            </a:rPr>
            <a:t>Computer boards</a:t>
          </a:r>
        </a:p>
      </dgm:t>
    </dgm:pt>
    <dgm:pt modelId="{2D55A3D3-A818-47F4-BE85-B4EA3F6F968C}" type="parTrans" cxnId="{82BD222E-B948-4CEE-BD2C-3915CF09F93A}">
      <dgm:prSet/>
      <dgm:spPr/>
      <dgm:t>
        <a:bodyPr/>
        <a:lstStyle/>
        <a:p>
          <a:endParaRPr lang="en-US"/>
        </a:p>
      </dgm:t>
    </dgm:pt>
    <dgm:pt modelId="{07635E49-BFA5-4261-9BA7-2DF9148DDECD}" type="sibTrans" cxnId="{82BD222E-B948-4CEE-BD2C-3915CF09F93A}">
      <dgm:prSet/>
      <dgm:spPr/>
      <dgm:t>
        <a:bodyPr/>
        <a:lstStyle/>
        <a:p>
          <a:endParaRPr lang="en-US"/>
        </a:p>
      </dgm:t>
    </dgm:pt>
    <dgm:pt modelId="{27DC7E6A-1BC8-42E5-B975-4895EAA36992}">
      <dgm:prSet custT="1"/>
      <dgm:spPr/>
      <dgm:t>
        <a:bodyPr/>
        <a:lstStyle/>
        <a:p>
          <a:r>
            <a:rPr lang="en-US" sz="1400" i="1" dirty="0">
              <a:solidFill>
                <a:srgbClr val="FF0000"/>
              </a:solidFill>
            </a:rPr>
            <a:t>4WD-AWD</a:t>
          </a:r>
        </a:p>
      </dgm:t>
    </dgm:pt>
    <dgm:pt modelId="{DC60E554-05E4-40F7-84DA-5CF68914417E}" type="parTrans" cxnId="{9F4A8ABB-FE54-4321-ABE6-45BE8512E592}">
      <dgm:prSet/>
      <dgm:spPr/>
      <dgm:t>
        <a:bodyPr/>
        <a:lstStyle/>
        <a:p>
          <a:endParaRPr lang="en-US"/>
        </a:p>
      </dgm:t>
    </dgm:pt>
    <dgm:pt modelId="{47040836-663F-46B4-AA25-CA13A36747BD}" type="sibTrans" cxnId="{9F4A8ABB-FE54-4321-ABE6-45BE8512E592}">
      <dgm:prSet/>
      <dgm:spPr/>
      <dgm:t>
        <a:bodyPr/>
        <a:lstStyle/>
        <a:p>
          <a:endParaRPr lang="en-US"/>
        </a:p>
      </dgm:t>
    </dgm:pt>
    <dgm:pt modelId="{0BA60097-D17E-41C3-9455-D2A27B6AB368}">
      <dgm:prSet custT="1"/>
      <dgm:spPr/>
      <dgm:t>
        <a:bodyPr/>
        <a:lstStyle/>
        <a:p>
          <a:r>
            <a:rPr lang="en-US" sz="1400" i="1" dirty="0">
              <a:solidFill>
                <a:srgbClr val="FF0000"/>
              </a:solidFill>
            </a:rPr>
            <a:t>Luxury models</a:t>
          </a:r>
        </a:p>
      </dgm:t>
    </dgm:pt>
    <dgm:pt modelId="{50DDB789-D9A7-4E8A-B4B7-E2395D6E6BF9}" type="parTrans" cxnId="{87B85C83-87CE-4170-8DA8-1F72980E2E9A}">
      <dgm:prSet/>
      <dgm:spPr/>
      <dgm:t>
        <a:bodyPr/>
        <a:lstStyle/>
        <a:p>
          <a:endParaRPr lang="en-US"/>
        </a:p>
      </dgm:t>
    </dgm:pt>
    <dgm:pt modelId="{56EF1208-9DB2-47C2-87D9-289DF3F782A4}" type="sibTrans" cxnId="{87B85C83-87CE-4170-8DA8-1F72980E2E9A}">
      <dgm:prSet/>
      <dgm:spPr/>
      <dgm:t>
        <a:bodyPr/>
        <a:lstStyle/>
        <a:p>
          <a:endParaRPr lang="en-US"/>
        </a:p>
      </dgm:t>
    </dgm:pt>
    <dgm:pt modelId="{FBFC6349-4169-4C07-B559-89BAFA201A58}">
      <dgm:prSet custT="1"/>
      <dgm:spPr/>
      <dgm:t>
        <a:bodyPr/>
        <a:lstStyle/>
        <a:p>
          <a:r>
            <a:rPr lang="en-US" sz="1400" i="1" dirty="0">
              <a:solidFill>
                <a:srgbClr val="FF0000"/>
              </a:solidFill>
            </a:rPr>
            <a:t>Exclusions</a:t>
          </a:r>
        </a:p>
      </dgm:t>
    </dgm:pt>
    <dgm:pt modelId="{169C3AC9-5AD1-459F-A7C7-635FBA720912}" type="parTrans" cxnId="{1DE35297-7F6E-4AB1-B0A4-5FCD89DBE627}">
      <dgm:prSet/>
      <dgm:spPr/>
      <dgm:t>
        <a:bodyPr/>
        <a:lstStyle/>
        <a:p>
          <a:endParaRPr lang="en-US"/>
        </a:p>
      </dgm:t>
    </dgm:pt>
    <dgm:pt modelId="{EE5D0BFB-996D-4D81-9CBE-D2A6528A2837}" type="sibTrans" cxnId="{1DE35297-7F6E-4AB1-B0A4-5FCD89DBE627}">
      <dgm:prSet/>
      <dgm:spPr/>
      <dgm:t>
        <a:bodyPr/>
        <a:lstStyle/>
        <a:p>
          <a:endParaRPr lang="en-US"/>
        </a:p>
      </dgm:t>
    </dgm:pt>
    <dgm:pt modelId="{F00F9E7B-4309-430C-8339-8C0B7C1166E2}" type="pres">
      <dgm:prSet presAssocID="{E3D08E5F-B921-4831-AE22-72C6B63D294C}" presName="root" presStyleCnt="0">
        <dgm:presLayoutVars>
          <dgm:dir/>
          <dgm:resizeHandles val="exact"/>
        </dgm:presLayoutVars>
      </dgm:prSet>
      <dgm:spPr/>
    </dgm:pt>
    <dgm:pt modelId="{21F149B3-D5F5-4901-BFE2-D515D8E0F003}" type="pres">
      <dgm:prSet presAssocID="{6CA1FF3E-C2B2-4994-81D1-ECDF31EB88A5}" presName="compNode" presStyleCnt="0"/>
      <dgm:spPr/>
    </dgm:pt>
    <dgm:pt modelId="{463E5D53-A67E-4506-AB32-EB2C5A3374DB}" type="pres">
      <dgm:prSet presAssocID="{6CA1FF3E-C2B2-4994-81D1-ECDF31EB88A5}" presName="iconRect" presStyleLbl="node1" presStyleIdx="0" presStyleCnt="3" custLinFactNeighborX="58241" custLinFactNeighborY="-380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Front"/>
        </a:ext>
      </dgm:extLst>
    </dgm:pt>
    <dgm:pt modelId="{516B00B2-85D6-453B-89D3-CCD5B163E640}" type="pres">
      <dgm:prSet presAssocID="{6CA1FF3E-C2B2-4994-81D1-ECDF31EB88A5}" presName="iconSpace" presStyleCnt="0"/>
      <dgm:spPr/>
    </dgm:pt>
    <dgm:pt modelId="{26024967-C7ED-4FEA-9099-02E8629CA890}" type="pres">
      <dgm:prSet presAssocID="{6CA1FF3E-C2B2-4994-81D1-ECDF31EB88A5}" presName="parTx" presStyleLbl="revTx" presStyleIdx="0" presStyleCnt="6" custScaleY="106087" custLinFactNeighborX="-176" custLinFactNeighborY="-64579">
        <dgm:presLayoutVars>
          <dgm:chMax val="0"/>
          <dgm:chPref val="0"/>
        </dgm:presLayoutVars>
      </dgm:prSet>
      <dgm:spPr/>
    </dgm:pt>
    <dgm:pt modelId="{E854A792-64F5-4875-B4ED-94E6784A4FCB}" type="pres">
      <dgm:prSet presAssocID="{6CA1FF3E-C2B2-4994-81D1-ECDF31EB88A5}" presName="txSpace" presStyleCnt="0"/>
      <dgm:spPr/>
    </dgm:pt>
    <dgm:pt modelId="{D712F953-0887-421C-8A7D-460774C5A222}" type="pres">
      <dgm:prSet presAssocID="{6CA1FF3E-C2B2-4994-81D1-ECDF31EB88A5}" presName="desTx" presStyleLbl="revTx" presStyleIdx="1" presStyleCnt="6" custLinFactY="-10521" custLinFactNeighborX="-176" custLinFactNeighborY="-100000">
        <dgm:presLayoutVars/>
      </dgm:prSet>
      <dgm:spPr/>
    </dgm:pt>
    <dgm:pt modelId="{AA0F8E72-6311-4A26-8DB6-C369F481D25B}" type="pres">
      <dgm:prSet presAssocID="{941303C6-6B19-4192-B2F1-8A72170C86D8}" presName="sibTrans" presStyleCnt="0"/>
      <dgm:spPr/>
    </dgm:pt>
    <dgm:pt modelId="{A662E40A-4020-4249-9FE0-27E76CC3EE05}" type="pres">
      <dgm:prSet presAssocID="{AAFC5EE6-F69D-4E99-BA9D-39B42B87F224}" presName="compNode" presStyleCnt="0"/>
      <dgm:spPr/>
    </dgm:pt>
    <dgm:pt modelId="{8E06D37B-8B53-4759-9DCA-A0C03641C4AC}" type="pres">
      <dgm:prSet presAssocID="{AAFC5EE6-F69D-4E99-BA9D-39B42B87F224}" presName="iconRect" presStyleLbl="node1" presStyleIdx="1" presStyleCnt="3" custLinFactNeighborX="60615" custLinFactNeighborY="-6006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DBadge"/>
        </a:ext>
      </dgm:extLst>
    </dgm:pt>
    <dgm:pt modelId="{40BF81E8-2665-46EC-8ADC-0C571EEF0D63}" type="pres">
      <dgm:prSet presAssocID="{AAFC5EE6-F69D-4E99-BA9D-39B42B87F224}" presName="iconSpace" presStyleCnt="0"/>
      <dgm:spPr/>
    </dgm:pt>
    <dgm:pt modelId="{BC08981E-5C82-4162-BCBC-72777D25A410}" type="pres">
      <dgm:prSet presAssocID="{AAFC5EE6-F69D-4E99-BA9D-39B42B87F224}" presName="parTx" presStyleLbl="revTx" presStyleIdx="2" presStyleCnt="6" custLinFactNeighborY="-88624">
        <dgm:presLayoutVars>
          <dgm:chMax val="0"/>
          <dgm:chPref val="0"/>
        </dgm:presLayoutVars>
      </dgm:prSet>
      <dgm:spPr/>
    </dgm:pt>
    <dgm:pt modelId="{0CF26715-800C-4C34-88AA-362B30B6E084}" type="pres">
      <dgm:prSet presAssocID="{AAFC5EE6-F69D-4E99-BA9D-39B42B87F224}" presName="txSpace" presStyleCnt="0"/>
      <dgm:spPr/>
    </dgm:pt>
    <dgm:pt modelId="{B6C729C7-5F27-49BD-B1F2-3AA2A084A458}" type="pres">
      <dgm:prSet presAssocID="{AAFC5EE6-F69D-4E99-BA9D-39B42B87F224}" presName="desTx" presStyleLbl="revTx" presStyleIdx="3" presStyleCnt="6">
        <dgm:presLayoutVars/>
      </dgm:prSet>
      <dgm:spPr/>
    </dgm:pt>
    <dgm:pt modelId="{2EC79536-467F-4BD9-A153-315B40E71E0D}" type="pres">
      <dgm:prSet presAssocID="{5566BB79-8652-44D3-A452-50F5A04A3C88}" presName="sibTrans" presStyleCnt="0"/>
      <dgm:spPr/>
    </dgm:pt>
    <dgm:pt modelId="{F86F9674-6D05-4C03-9752-D9546B506A4B}" type="pres">
      <dgm:prSet presAssocID="{8740ADBC-7C59-4EB9-94FA-6A8E99751D84}" presName="compNode" presStyleCnt="0"/>
      <dgm:spPr/>
    </dgm:pt>
    <dgm:pt modelId="{01A5F2C9-6B61-45ED-AE4A-FEE35967EE44}" type="pres">
      <dgm:prSet presAssocID="{8740ADBC-7C59-4EB9-94FA-6A8E99751D84}" presName="iconRect" presStyleLbl="node1" presStyleIdx="2" presStyleCnt="3" custLinFactNeighborX="20223" custLinFactNeighborY="-4621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2"/>
        </a:ext>
      </dgm:extLst>
    </dgm:pt>
    <dgm:pt modelId="{12482209-F9DA-4F09-BB47-855FAFAB5A8C}" type="pres">
      <dgm:prSet presAssocID="{8740ADBC-7C59-4EB9-94FA-6A8E99751D84}" presName="iconSpace" presStyleCnt="0"/>
      <dgm:spPr/>
    </dgm:pt>
    <dgm:pt modelId="{DDB21E52-977C-464A-A4F2-683CBE6A6656}" type="pres">
      <dgm:prSet presAssocID="{8740ADBC-7C59-4EB9-94FA-6A8E99751D84}" presName="parTx" presStyleLbl="revTx" presStyleIdx="4" presStyleCnt="6" custScaleY="133754" custLinFactNeighborX="-1982" custLinFactNeighborY="-50165">
        <dgm:presLayoutVars>
          <dgm:chMax val="0"/>
          <dgm:chPref val="0"/>
        </dgm:presLayoutVars>
      </dgm:prSet>
      <dgm:spPr/>
    </dgm:pt>
    <dgm:pt modelId="{F75B580C-EF8D-46DA-8EA6-C20E4C6810DD}" type="pres">
      <dgm:prSet presAssocID="{8740ADBC-7C59-4EB9-94FA-6A8E99751D84}" presName="txSpace" presStyleCnt="0"/>
      <dgm:spPr/>
    </dgm:pt>
    <dgm:pt modelId="{AA4E37E3-D556-4830-9158-1BC8E32BC658}" type="pres">
      <dgm:prSet presAssocID="{8740ADBC-7C59-4EB9-94FA-6A8E99751D84}" presName="desTx" presStyleLbl="revTx" presStyleIdx="5" presStyleCnt="6" custLinFactY="-100000" custLinFactNeighborX="-1982" custLinFactNeighborY="-142016">
        <dgm:presLayoutVars/>
      </dgm:prSet>
      <dgm:spPr/>
    </dgm:pt>
  </dgm:ptLst>
  <dgm:cxnLst>
    <dgm:cxn modelId="{ECAEF302-B202-41A0-A42A-F4861B92EE5F}" type="presOf" srcId="{073A16B4-DC08-42F8-8358-51613D28EC95}" destId="{AA4E37E3-D556-4830-9158-1BC8E32BC658}" srcOrd="0" destOrd="0" presId="urn:microsoft.com/office/officeart/2018/2/layout/IconLabelDescriptionList"/>
    <dgm:cxn modelId="{3941F20C-2D34-405C-B940-E78FEDFDC300}" type="presOf" srcId="{8740ADBC-7C59-4EB9-94FA-6A8E99751D84}" destId="{DDB21E52-977C-464A-A4F2-683CBE6A6656}" srcOrd="0" destOrd="0" presId="urn:microsoft.com/office/officeart/2018/2/layout/IconLabelDescriptionList"/>
    <dgm:cxn modelId="{80506022-ED66-4BEB-A25F-2AAA1B74BB71}" type="presOf" srcId="{27DC7E6A-1BC8-42E5-B975-4895EAA36992}" destId="{AA4E37E3-D556-4830-9158-1BC8E32BC658}" srcOrd="0" destOrd="2" presId="urn:microsoft.com/office/officeart/2018/2/layout/IconLabelDescriptionList"/>
    <dgm:cxn modelId="{82BD222E-B948-4CEE-BD2C-3915CF09F93A}" srcId="{8740ADBC-7C59-4EB9-94FA-6A8E99751D84}" destId="{E042E91D-C0EB-4E5C-86C0-FE5F562677BA}" srcOrd="1" destOrd="0" parTransId="{2D55A3D3-A818-47F4-BE85-B4EA3F6F968C}" sibTransId="{07635E49-BFA5-4261-9BA7-2DF9148DDECD}"/>
    <dgm:cxn modelId="{D7A1243C-C705-4166-A881-0B36E5EA291B}" srcId="{E3D08E5F-B921-4831-AE22-72C6B63D294C}" destId="{6CA1FF3E-C2B2-4994-81D1-ECDF31EB88A5}" srcOrd="0" destOrd="0" parTransId="{7B35F6FF-A29A-48B0-9EC8-5CA98E92CBCA}" sibTransId="{941303C6-6B19-4192-B2F1-8A72170C86D8}"/>
    <dgm:cxn modelId="{42117E62-1F53-4233-9778-16923E5BB6EC}" type="presOf" srcId="{6CA1FF3E-C2B2-4994-81D1-ECDF31EB88A5}" destId="{26024967-C7ED-4FEA-9099-02E8629CA890}" srcOrd="0" destOrd="0" presId="urn:microsoft.com/office/officeart/2018/2/layout/IconLabelDescriptionList"/>
    <dgm:cxn modelId="{62649D64-3534-477E-9EDF-C5DFD1F5B0C7}" type="presOf" srcId="{DC262F14-7A10-4A6C-B74A-3168577CEF58}" destId="{D712F953-0887-421C-8A7D-460774C5A222}" srcOrd="0" destOrd="1" presId="urn:microsoft.com/office/officeart/2018/2/layout/IconLabelDescriptionList"/>
    <dgm:cxn modelId="{DFB42847-EF3C-4DCC-8378-54082DBA0D1F}" type="presOf" srcId="{FBFC6349-4169-4C07-B559-89BAFA201A58}" destId="{AA4E37E3-D556-4830-9158-1BC8E32BC658}" srcOrd="0" destOrd="4" presId="urn:microsoft.com/office/officeart/2018/2/layout/IconLabelDescriptionList"/>
    <dgm:cxn modelId="{42444C6C-8C51-4EDC-BC0D-32AAB9B122BC}" type="presOf" srcId="{E3D08E5F-B921-4831-AE22-72C6B63D294C}" destId="{F00F9E7B-4309-430C-8339-8C0B7C1166E2}" srcOrd="0" destOrd="0" presId="urn:microsoft.com/office/officeart/2018/2/layout/IconLabelDescriptionList"/>
    <dgm:cxn modelId="{5C5F594C-103D-4D83-A469-0E84AE7D27E6}" srcId="{6CA1FF3E-C2B2-4994-81D1-ECDF31EB88A5}" destId="{F05D2368-FE0E-43FB-AD2D-59878FB502AF}" srcOrd="0" destOrd="0" parTransId="{DF549EF8-A884-4339-ADF1-A3F036D8EC1D}" sibTransId="{45D22621-25B1-4F5A-A8DB-684F61A02046}"/>
    <dgm:cxn modelId="{D7356653-CDEA-478E-8571-B6FD713FF586}" type="presOf" srcId="{F05D2368-FE0E-43FB-AD2D-59878FB502AF}" destId="{D712F953-0887-421C-8A7D-460774C5A222}" srcOrd="0" destOrd="0" presId="urn:microsoft.com/office/officeart/2018/2/layout/IconLabelDescriptionList"/>
    <dgm:cxn modelId="{DBC01E82-B76D-48C5-B211-81072B87D3BF}" srcId="{6CA1FF3E-C2B2-4994-81D1-ECDF31EB88A5}" destId="{DC262F14-7A10-4A6C-B74A-3168577CEF58}" srcOrd="1" destOrd="0" parTransId="{9C93F61E-380C-42EE-9C63-5B07EDF06F3B}" sibTransId="{75045781-0843-4C7F-8C11-C7CAAF2E6166}"/>
    <dgm:cxn modelId="{87B85C83-87CE-4170-8DA8-1F72980E2E9A}" srcId="{8740ADBC-7C59-4EB9-94FA-6A8E99751D84}" destId="{0BA60097-D17E-41C3-9455-D2A27B6AB368}" srcOrd="3" destOrd="0" parTransId="{50DDB789-D9A7-4E8A-B4B7-E2395D6E6BF9}" sibTransId="{56EF1208-9DB2-47C2-87D9-289DF3F782A4}"/>
    <dgm:cxn modelId="{1DE35297-7F6E-4AB1-B0A4-5FCD89DBE627}" srcId="{8740ADBC-7C59-4EB9-94FA-6A8E99751D84}" destId="{FBFC6349-4169-4C07-B559-89BAFA201A58}" srcOrd="4" destOrd="0" parTransId="{169C3AC9-5AD1-459F-A7C7-635FBA720912}" sibTransId="{EE5D0BFB-996D-4D81-9CBE-D2A6528A2837}"/>
    <dgm:cxn modelId="{76B98BB5-9232-47EF-93B5-07BC5FC08F75}" srcId="{E3D08E5F-B921-4831-AE22-72C6B63D294C}" destId="{8740ADBC-7C59-4EB9-94FA-6A8E99751D84}" srcOrd="2" destOrd="0" parTransId="{6458DCC7-1982-42A2-AC51-07CB9ABC16C9}" sibTransId="{72EF3B3E-261B-4FEC-A9EC-4C2C7BEAA0C9}"/>
    <dgm:cxn modelId="{8514C4B9-4071-46F9-B860-5C0CA29D6AAD}" type="presOf" srcId="{E042E91D-C0EB-4E5C-86C0-FE5F562677BA}" destId="{AA4E37E3-D556-4830-9158-1BC8E32BC658}" srcOrd="0" destOrd="1" presId="urn:microsoft.com/office/officeart/2018/2/layout/IconLabelDescriptionList"/>
    <dgm:cxn modelId="{9F4A8ABB-FE54-4321-ABE6-45BE8512E592}" srcId="{8740ADBC-7C59-4EB9-94FA-6A8E99751D84}" destId="{27DC7E6A-1BC8-42E5-B975-4895EAA36992}" srcOrd="2" destOrd="0" parTransId="{DC60E554-05E4-40F7-84DA-5CF68914417E}" sibTransId="{47040836-663F-46B4-AA25-CA13A36747BD}"/>
    <dgm:cxn modelId="{A95AD9D3-36B1-492E-BDE3-DA7A49AC4453}" srcId="{8740ADBC-7C59-4EB9-94FA-6A8E99751D84}" destId="{073A16B4-DC08-42F8-8358-51613D28EC95}" srcOrd="0" destOrd="0" parTransId="{4AA5860D-2DF7-461F-B239-AB906898124B}" sibTransId="{EB21A7F0-7ED9-49C9-A5B3-D7BC85B7B232}"/>
    <dgm:cxn modelId="{7AEEE8D7-0184-44CF-A007-3D192666D726}" type="presOf" srcId="{AAFC5EE6-F69D-4E99-BA9D-39B42B87F224}" destId="{BC08981E-5C82-4162-BCBC-72777D25A410}" srcOrd="0" destOrd="0" presId="urn:microsoft.com/office/officeart/2018/2/layout/IconLabelDescriptionList"/>
    <dgm:cxn modelId="{B3D0C1DD-B04C-4765-BBF3-DFBAACF4F724}" srcId="{E3D08E5F-B921-4831-AE22-72C6B63D294C}" destId="{AAFC5EE6-F69D-4E99-BA9D-39B42B87F224}" srcOrd="1" destOrd="0" parTransId="{D7EE8B7D-6114-487A-B5E4-B9E2D79B1485}" sibTransId="{5566BB79-8652-44D3-A452-50F5A04A3C88}"/>
    <dgm:cxn modelId="{381C05F2-8496-4226-AF89-0CCD19B4962B}" type="presOf" srcId="{0BA60097-D17E-41C3-9455-D2A27B6AB368}" destId="{AA4E37E3-D556-4830-9158-1BC8E32BC658}" srcOrd="0" destOrd="3" presId="urn:microsoft.com/office/officeart/2018/2/layout/IconLabelDescriptionList"/>
    <dgm:cxn modelId="{9B51B131-82C0-4728-8499-8E3125FD8649}" type="presParOf" srcId="{F00F9E7B-4309-430C-8339-8C0B7C1166E2}" destId="{21F149B3-D5F5-4901-BFE2-D515D8E0F003}" srcOrd="0" destOrd="0" presId="urn:microsoft.com/office/officeart/2018/2/layout/IconLabelDescriptionList"/>
    <dgm:cxn modelId="{CEC25278-90D4-4230-8155-B8356D29DBAA}" type="presParOf" srcId="{21F149B3-D5F5-4901-BFE2-D515D8E0F003}" destId="{463E5D53-A67E-4506-AB32-EB2C5A3374DB}" srcOrd="0" destOrd="0" presId="urn:microsoft.com/office/officeart/2018/2/layout/IconLabelDescriptionList"/>
    <dgm:cxn modelId="{7F6F9515-FBAE-4273-9660-CB54B65C90FD}" type="presParOf" srcId="{21F149B3-D5F5-4901-BFE2-D515D8E0F003}" destId="{516B00B2-85D6-453B-89D3-CCD5B163E640}" srcOrd="1" destOrd="0" presId="urn:microsoft.com/office/officeart/2018/2/layout/IconLabelDescriptionList"/>
    <dgm:cxn modelId="{433AECA7-CF46-4139-BC84-EBE17FE6FD27}" type="presParOf" srcId="{21F149B3-D5F5-4901-BFE2-D515D8E0F003}" destId="{26024967-C7ED-4FEA-9099-02E8629CA890}" srcOrd="2" destOrd="0" presId="urn:microsoft.com/office/officeart/2018/2/layout/IconLabelDescriptionList"/>
    <dgm:cxn modelId="{7F98A721-02BA-42DD-9CF4-26451C3EB32B}" type="presParOf" srcId="{21F149B3-D5F5-4901-BFE2-D515D8E0F003}" destId="{E854A792-64F5-4875-B4ED-94E6784A4FCB}" srcOrd="3" destOrd="0" presId="urn:microsoft.com/office/officeart/2018/2/layout/IconLabelDescriptionList"/>
    <dgm:cxn modelId="{9600C5EE-02AF-4B58-8827-DFD346D285E5}" type="presParOf" srcId="{21F149B3-D5F5-4901-BFE2-D515D8E0F003}" destId="{D712F953-0887-421C-8A7D-460774C5A222}" srcOrd="4" destOrd="0" presId="urn:microsoft.com/office/officeart/2018/2/layout/IconLabelDescriptionList"/>
    <dgm:cxn modelId="{6B7318F9-2006-46B5-95E8-BE95FB5C788D}" type="presParOf" srcId="{F00F9E7B-4309-430C-8339-8C0B7C1166E2}" destId="{AA0F8E72-6311-4A26-8DB6-C369F481D25B}" srcOrd="1" destOrd="0" presId="urn:microsoft.com/office/officeart/2018/2/layout/IconLabelDescriptionList"/>
    <dgm:cxn modelId="{4B3A0415-C3C4-4443-A704-6AB645842CDD}" type="presParOf" srcId="{F00F9E7B-4309-430C-8339-8C0B7C1166E2}" destId="{A662E40A-4020-4249-9FE0-27E76CC3EE05}" srcOrd="2" destOrd="0" presId="urn:microsoft.com/office/officeart/2018/2/layout/IconLabelDescriptionList"/>
    <dgm:cxn modelId="{1F265353-15C8-431A-A608-6BB44F775CEF}" type="presParOf" srcId="{A662E40A-4020-4249-9FE0-27E76CC3EE05}" destId="{8E06D37B-8B53-4759-9DCA-A0C03641C4AC}" srcOrd="0" destOrd="0" presId="urn:microsoft.com/office/officeart/2018/2/layout/IconLabelDescriptionList"/>
    <dgm:cxn modelId="{614AFA12-27AD-4130-BE8C-93296BFA2500}" type="presParOf" srcId="{A662E40A-4020-4249-9FE0-27E76CC3EE05}" destId="{40BF81E8-2665-46EC-8ADC-0C571EEF0D63}" srcOrd="1" destOrd="0" presId="urn:microsoft.com/office/officeart/2018/2/layout/IconLabelDescriptionList"/>
    <dgm:cxn modelId="{67B2C1D2-BF71-4C78-919D-1D492A87A452}" type="presParOf" srcId="{A662E40A-4020-4249-9FE0-27E76CC3EE05}" destId="{BC08981E-5C82-4162-BCBC-72777D25A410}" srcOrd="2" destOrd="0" presId="urn:microsoft.com/office/officeart/2018/2/layout/IconLabelDescriptionList"/>
    <dgm:cxn modelId="{DDACB997-FD33-4A92-93B4-DB88EDEC0372}" type="presParOf" srcId="{A662E40A-4020-4249-9FE0-27E76CC3EE05}" destId="{0CF26715-800C-4C34-88AA-362B30B6E084}" srcOrd="3" destOrd="0" presId="urn:microsoft.com/office/officeart/2018/2/layout/IconLabelDescriptionList"/>
    <dgm:cxn modelId="{EDC13856-7596-48B1-84DA-6C7BBA8ED4CA}" type="presParOf" srcId="{A662E40A-4020-4249-9FE0-27E76CC3EE05}" destId="{B6C729C7-5F27-49BD-B1F2-3AA2A084A458}" srcOrd="4" destOrd="0" presId="urn:microsoft.com/office/officeart/2018/2/layout/IconLabelDescriptionList"/>
    <dgm:cxn modelId="{25B2F6E7-721A-4AD1-9626-D8D27B601496}" type="presParOf" srcId="{F00F9E7B-4309-430C-8339-8C0B7C1166E2}" destId="{2EC79536-467F-4BD9-A153-315B40E71E0D}" srcOrd="3" destOrd="0" presId="urn:microsoft.com/office/officeart/2018/2/layout/IconLabelDescriptionList"/>
    <dgm:cxn modelId="{66203090-9FAE-4572-9014-79EA8129F9E8}" type="presParOf" srcId="{F00F9E7B-4309-430C-8339-8C0B7C1166E2}" destId="{F86F9674-6D05-4C03-9752-D9546B506A4B}" srcOrd="4" destOrd="0" presId="urn:microsoft.com/office/officeart/2018/2/layout/IconLabelDescriptionList"/>
    <dgm:cxn modelId="{E2D7FD52-DF5E-4F24-88E4-F738C104254A}" type="presParOf" srcId="{F86F9674-6D05-4C03-9752-D9546B506A4B}" destId="{01A5F2C9-6B61-45ED-AE4A-FEE35967EE44}" srcOrd="0" destOrd="0" presId="urn:microsoft.com/office/officeart/2018/2/layout/IconLabelDescriptionList"/>
    <dgm:cxn modelId="{006DDB16-882E-4890-AAA0-6FED17781382}" type="presParOf" srcId="{F86F9674-6D05-4C03-9752-D9546B506A4B}" destId="{12482209-F9DA-4F09-BB47-855FAFAB5A8C}" srcOrd="1" destOrd="0" presId="urn:microsoft.com/office/officeart/2018/2/layout/IconLabelDescriptionList"/>
    <dgm:cxn modelId="{3E5D9C5F-F75E-4383-B46D-FD6394D59DF7}" type="presParOf" srcId="{F86F9674-6D05-4C03-9752-D9546B506A4B}" destId="{DDB21E52-977C-464A-A4F2-683CBE6A6656}" srcOrd="2" destOrd="0" presId="urn:microsoft.com/office/officeart/2018/2/layout/IconLabelDescriptionList"/>
    <dgm:cxn modelId="{A66A9666-C70E-4BD9-ABA3-0512E8832164}" type="presParOf" srcId="{F86F9674-6D05-4C03-9752-D9546B506A4B}" destId="{F75B580C-EF8D-46DA-8EA6-C20E4C6810DD}" srcOrd="3" destOrd="0" presId="urn:microsoft.com/office/officeart/2018/2/layout/IconLabelDescriptionList"/>
    <dgm:cxn modelId="{5C8CB62F-6B42-4F35-AA86-39E4BB49F2CD}" type="presParOf" srcId="{F86F9674-6D05-4C03-9752-D9546B506A4B}" destId="{AA4E37E3-D556-4830-9158-1BC8E32BC65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EFFF2-ED57-4970-B1CA-79676DB348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7D55AAB-BC06-4E10-8196-5B8BFA152356}">
      <dgm:prSet/>
      <dgm:spPr/>
      <dgm:t>
        <a:bodyPr/>
        <a:lstStyle/>
        <a:p>
          <a:r>
            <a:rPr lang="en-US"/>
            <a:t>LOAN/LEASE BALANCE COVERAGE</a:t>
          </a:r>
        </a:p>
      </dgm:t>
    </dgm:pt>
    <dgm:pt modelId="{32ECA7DF-DC66-4850-B66B-94890DA0B91B}" type="parTrans" cxnId="{D0582B97-D2D3-4D3A-B1AA-FC4B4BE69E99}">
      <dgm:prSet/>
      <dgm:spPr/>
      <dgm:t>
        <a:bodyPr/>
        <a:lstStyle/>
        <a:p>
          <a:endParaRPr lang="en-US"/>
        </a:p>
      </dgm:t>
    </dgm:pt>
    <dgm:pt modelId="{328793D2-BA7E-42B5-BD42-3390AD7F151F}" type="sibTrans" cxnId="{D0582B97-D2D3-4D3A-B1AA-FC4B4BE69E99}">
      <dgm:prSet/>
      <dgm:spPr/>
      <dgm:t>
        <a:bodyPr/>
        <a:lstStyle/>
        <a:p>
          <a:endParaRPr lang="en-US"/>
        </a:p>
      </dgm:t>
    </dgm:pt>
    <dgm:pt modelId="{C11A5892-0DFC-4EA3-B3F8-5B0B384272CD}">
      <dgm:prSet/>
      <dgm:spPr/>
      <dgm:t>
        <a:bodyPr/>
        <a:lstStyle/>
        <a:p>
          <a:r>
            <a:rPr lang="en-US"/>
            <a:t>In the event the vehicle is stolen or declared a TOTAL LOSS</a:t>
          </a:r>
        </a:p>
      </dgm:t>
    </dgm:pt>
    <dgm:pt modelId="{1D6EBB9D-C2BE-4A1F-805B-804B50C05767}" type="parTrans" cxnId="{E4000FF0-1714-49F9-9B4E-F8A520B7F84D}">
      <dgm:prSet/>
      <dgm:spPr/>
      <dgm:t>
        <a:bodyPr/>
        <a:lstStyle/>
        <a:p>
          <a:endParaRPr lang="en-US"/>
        </a:p>
      </dgm:t>
    </dgm:pt>
    <dgm:pt modelId="{5E3BBBEB-DAD5-4427-829A-2BBC3EE532A8}" type="sibTrans" cxnId="{E4000FF0-1714-49F9-9B4E-F8A520B7F84D}">
      <dgm:prSet/>
      <dgm:spPr/>
      <dgm:t>
        <a:bodyPr/>
        <a:lstStyle/>
        <a:p>
          <a:endParaRPr lang="en-US"/>
        </a:p>
      </dgm:t>
    </dgm:pt>
    <dgm:pt modelId="{2A78F6BC-D979-43EA-B24B-FACABAAB02D5}">
      <dgm:prSet/>
      <dgm:spPr/>
      <dgm:t>
        <a:bodyPr/>
        <a:lstStyle/>
        <a:p>
          <a:r>
            <a:rPr lang="en-US"/>
            <a:t>GAP PROTECTION pays the bank off for any loan balance due.</a:t>
          </a:r>
        </a:p>
      </dgm:t>
    </dgm:pt>
    <dgm:pt modelId="{F3A717CC-E260-43C6-A4CB-3DAECCFB877E}" type="parTrans" cxnId="{9FC376DB-A192-45B3-88DA-3CD313A0A0E6}">
      <dgm:prSet/>
      <dgm:spPr/>
      <dgm:t>
        <a:bodyPr/>
        <a:lstStyle/>
        <a:p>
          <a:endParaRPr lang="en-US"/>
        </a:p>
      </dgm:t>
    </dgm:pt>
    <dgm:pt modelId="{264C015C-30CD-4E95-BF3D-BD3A2C05AA5D}" type="sibTrans" cxnId="{9FC376DB-A192-45B3-88DA-3CD313A0A0E6}">
      <dgm:prSet/>
      <dgm:spPr/>
      <dgm:t>
        <a:bodyPr/>
        <a:lstStyle/>
        <a:p>
          <a:endParaRPr lang="en-US"/>
        </a:p>
      </dgm:t>
    </dgm:pt>
    <dgm:pt modelId="{716F593A-8426-4DAD-BD64-167C125CF145}">
      <dgm:prSet/>
      <dgm:spPr/>
      <dgm:t>
        <a:bodyPr/>
        <a:lstStyle/>
        <a:p>
          <a:r>
            <a:rPr lang="en-US"/>
            <a:t>Leases usually include GAP but you may also be able to purchase GAP from your auto insurance company.</a:t>
          </a:r>
        </a:p>
      </dgm:t>
    </dgm:pt>
    <dgm:pt modelId="{3841D955-135D-46E3-A18A-D114EE25E04C}" type="parTrans" cxnId="{6500F106-C8B3-40A2-BD61-2315AB0CD06B}">
      <dgm:prSet/>
      <dgm:spPr/>
      <dgm:t>
        <a:bodyPr/>
        <a:lstStyle/>
        <a:p>
          <a:endParaRPr lang="en-US"/>
        </a:p>
      </dgm:t>
    </dgm:pt>
    <dgm:pt modelId="{EC42B594-64C4-4855-841B-63DC9E74F736}" type="sibTrans" cxnId="{6500F106-C8B3-40A2-BD61-2315AB0CD06B}">
      <dgm:prSet/>
      <dgm:spPr/>
      <dgm:t>
        <a:bodyPr/>
        <a:lstStyle/>
        <a:p>
          <a:endParaRPr lang="en-US"/>
        </a:p>
      </dgm:t>
    </dgm:pt>
    <dgm:pt modelId="{B0200ED8-2E34-4EDB-A54D-8EAA99FF5471}">
      <dgm:prSet/>
      <dgm:spPr/>
      <dgm:t>
        <a:bodyPr/>
        <a:lstStyle/>
        <a:p>
          <a:r>
            <a:rPr lang="en-US"/>
            <a:t>Loans over 100% LTV should have GAP protection.</a:t>
          </a:r>
        </a:p>
      </dgm:t>
    </dgm:pt>
    <dgm:pt modelId="{DAD07E8B-67D4-48CA-8C54-CC2177F92950}" type="parTrans" cxnId="{B90231A2-F031-4632-8DC8-38FF15CF51E1}">
      <dgm:prSet/>
      <dgm:spPr/>
      <dgm:t>
        <a:bodyPr/>
        <a:lstStyle/>
        <a:p>
          <a:endParaRPr lang="en-US"/>
        </a:p>
      </dgm:t>
    </dgm:pt>
    <dgm:pt modelId="{0945DB07-B33C-49E3-8AAA-F97E476BAE10}" type="sibTrans" cxnId="{B90231A2-F031-4632-8DC8-38FF15CF51E1}">
      <dgm:prSet/>
      <dgm:spPr/>
      <dgm:t>
        <a:bodyPr/>
        <a:lstStyle/>
        <a:p>
          <a:endParaRPr lang="en-US"/>
        </a:p>
      </dgm:t>
    </dgm:pt>
    <dgm:pt modelId="{001B4531-DF56-43CD-BBF3-0225D4ED7062}" type="pres">
      <dgm:prSet presAssocID="{801EFFF2-ED57-4970-B1CA-79676DB34883}" presName="root" presStyleCnt="0">
        <dgm:presLayoutVars>
          <dgm:dir/>
          <dgm:resizeHandles val="exact"/>
        </dgm:presLayoutVars>
      </dgm:prSet>
      <dgm:spPr/>
    </dgm:pt>
    <dgm:pt modelId="{865020B3-37C3-4D23-8015-383A77672251}" type="pres">
      <dgm:prSet presAssocID="{67D55AAB-BC06-4E10-8196-5B8BFA152356}" presName="compNode" presStyleCnt="0"/>
      <dgm:spPr/>
    </dgm:pt>
    <dgm:pt modelId="{22A1E29F-9E23-47BC-B96F-1B1F6C5C3386}" type="pres">
      <dgm:prSet presAssocID="{67D55AAB-BC06-4E10-8196-5B8BFA152356}" presName="bgRect" presStyleLbl="bgShp" presStyleIdx="0" presStyleCnt="5"/>
      <dgm:spPr/>
    </dgm:pt>
    <dgm:pt modelId="{B54F1127-75B2-4C9F-B569-16A59D03C3E6}" type="pres">
      <dgm:prSet presAssocID="{67D55AAB-BC06-4E10-8196-5B8BFA15235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54405866-D82F-449E-8FEA-9183E771F2BB}" type="pres">
      <dgm:prSet presAssocID="{67D55AAB-BC06-4E10-8196-5B8BFA152356}" presName="spaceRect" presStyleCnt="0"/>
      <dgm:spPr/>
    </dgm:pt>
    <dgm:pt modelId="{78E758F6-F208-4FCB-ADFD-42FD7E115CA1}" type="pres">
      <dgm:prSet presAssocID="{67D55AAB-BC06-4E10-8196-5B8BFA152356}" presName="parTx" presStyleLbl="revTx" presStyleIdx="0" presStyleCnt="5">
        <dgm:presLayoutVars>
          <dgm:chMax val="0"/>
          <dgm:chPref val="0"/>
        </dgm:presLayoutVars>
      </dgm:prSet>
      <dgm:spPr/>
    </dgm:pt>
    <dgm:pt modelId="{7CBFEF2E-8251-4DD6-A91D-7228C7A73EF6}" type="pres">
      <dgm:prSet presAssocID="{328793D2-BA7E-42B5-BD42-3390AD7F151F}" presName="sibTrans" presStyleCnt="0"/>
      <dgm:spPr/>
    </dgm:pt>
    <dgm:pt modelId="{A84BE4CF-BC61-494A-A064-A361C4917C24}" type="pres">
      <dgm:prSet presAssocID="{C11A5892-0DFC-4EA3-B3F8-5B0B384272CD}" presName="compNode" presStyleCnt="0"/>
      <dgm:spPr/>
    </dgm:pt>
    <dgm:pt modelId="{EA1E54B6-2100-4ACF-AE41-6FC07426D7F8}" type="pres">
      <dgm:prSet presAssocID="{C11A5892-0DFC-4EA3-B3F8-5B0B384272CD}" presName="bgRect" presStyleLbl="bgShp" presStyleIdx="1" presStyleCnt="5"/>
      <dgm:spPr/>
    </dgm:pt>
    <dgm:pt modelId="{9CCEA724-F66E-4355-8BCF-4405BF3964E2}" type="pres">
      <dgm:prSet presAssocID="{C11A5892-0DFC-4EA3-B3F8-5B0B384272C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ren"/>
        </a:ext>
      </dgm:extLst>
    </dgm:pt>
    <dgm:pt modelId="{9B7EA8CE-E1EB-4476-ADCB-40922356BD52}" type="pres">
      <dgm:prSet presAssocID="{C11A5892-0DFC-4EA3-B3F8-5B0B384272CD}" presName="spaceRect" presStyleCnt="0"/>
      <dgm:spPr/>
    </dgm:pt>
    <dgm:pt modelId="{D68DC9A1-4CF9-4BD7-8318-7BB6F5D2D1AA}" type="pres">
      <dgm:prSet presAssocID="{C11A5892-0DFC-4EA3-B3F8-5B0B384272CD}" presName="parTx" presStyleLbl="revTx" presStyleIdx="1" presStyleCnt="5">
        <dgm:presLayoutVars>
          <dgm:chMax val="0"/>
          <dgm:chPref val="0"/>
        </dgm:presLayoutVars>
      </dgm:prSet>
      <dgm:spPr/>
    </dgm:pt>
    <dgm:pt modelId="{8A8297CA-1013-468F-B80C-64EC6CD93034}" type="pres">
      <dgm:prSet presAssocID="{5E3BBBEB-DAD5-4427-829A-2BBC3EE532A8}" presName="sibTrans" presStyleCnt="0"/>
      <dgm:spPr/>
    </dgm:pt>
    <dgm:pt modelId="{DC9B7C8E-11C1-472D-ADDA-2A65356F50EE}" type="pres">
      <dgm:prSet presAssocID="{2A78F6BC-D979-43EA-B24B-FACABAAB02D5}" presName="compNode" presStyleCnt="0"/>
      <dgm:spPr/>
    </dgm:pt>
    <dgm:pt modelId="{A754D508-9CA6-499D-9EF9-D7D8D61AA502}" type="pres">
      <dgm:prSet presAssocID="{2A78F6BC-D979-43EA-B24B-FACABAAB02D5}" presName="bgRect" presStyleLbl="bgShp" presStyleIdx="2" presStyleCnt="5"/>
      <dgm:spPr/>
    </dgm:pt>
    <dgm:pt modelId="{794891F8-97AA-4244-AE4F-1031983DFDF6}" type="pres">
      <dgm:prSet presAssocID="{2A78F6BC-D979-43EA-B24B-FACABAAB02D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3B3D7DAC-9697-4F75-8D1F-BB7611EF6AD6}" type="pres">
      <dgm:prSet presAssocID="{2A78F6BC-D979-43EA-B24B-FACABAAB02D5}" presName="spaceRect" presStyleCnt="0"/>
      <dgm:spPr/>
    </dgm:pt>
    <dgm:pt modelId="{9D0FC7E1-3480-47D7-8B38-6FC8DABA6CB7}" type="pres">
      <dgm:prSet presAssocID="{2A78F6BC-D979-43EA-B24B-FACABAAB02D5}" presName="parTx" presStyleLbl="revTx" presStyleIdx="2" presStyleCnt="5">
        <dgm:presLayoutVars>
          <dgm:chMax val="0"/>
          <dgm:chPref val="0"/>
        </dgm:presLayoutVars>
      </dgm:prSet>
      <dgm:spPr/>
    </dgm:pt>
    <dgm:pt modelId="{0A92D324-F75A-4448-9831-2529C90285AB}" type="pres">
      <dgm:prSet presAssocID="{264C015C-30CD-4E95-BF3D-BD3A2C05AA5D}" presName="sibTrans" presStyleCnt="0"/>
      <dgm:spPr/>
    </dgm:pt>
    <dgm:pt modelId="{CF57E7A3-7873-49AF-8B1F-275A9320F658}" type="pres">
      <dgm:prSet presAssocID="{716F593A-8426-4DAD-BD64-167C125CF145}" presName="compNode" presStyleCnt="0"/>
      <dgm:spPr/>
    </dgm:pt>
    <dgm:pt modelId="{440AC1FB-4101-4780-A2A3-B622D39F3D7A}" type="pres">
      <dgm:prSet presAssocID="{716F593A-8426-4DAD-BD64-167C125CF145}" presName="bgRect" presStyleLbl="bgShp" presStyleIdx="3" presStyleCnt="5"/>
      <dgm:spPr/>
    </dgm:pt>
    <dgm:pt modelId="{5BC4836C-6E10-408C-BE51-E2B098DBC0B3}" type="pres">
      <dgm:prSet presAssocID="{716F593A-8426-4DAD-BD64-167C125CF14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75CEBE7-BA1C-4F24-B809-DFBEBD9D75B3}" type="pres">
      <dgm:prSet presAssocID="{716F593A-8426-4DAD-BD64-167C125CF145}" presName="spaceRect" presStyleCnt="0"/>
      <dgm:spPr/>
    </dgm:pt>
    <dgm:pt modelId="{0B8B64BD-CE51-44AA-B16C-B72880135A80}" type="pres">
      <dgm:prSet presAssocID="{716F593A-8426-4DAD-BD64-167C125CF145}" presName="parTx" presStyleLbl="revTx" presStyleIdx="3" presStyleCnt="5">
        <dgm:presLayoutVars>
          <dgm:chMax val="0"/>
          <dgm:chPref val="0"/>
        </dgm:presLayoutVars>
      </dgm:prSet>
      <dgm:spPr/>
    </dgm:pt>
    <dgm:pt modelId="{48E82EB8-E6CA-4435-8946-3FF591C1F9C4}" type="pres">
      <dgm:prSet presAssocID="{EC42B594-64C4-4855-841B-63DC9E74F736}" presName="sibTrans" presStyleCnt="0"/>
      <dgm:spPr/>
    </dgm:pt>
    <dgm:pt modelId="{23034746-D958-4793-9314-496AC78B4654}" type="pres">
      <dgm:prSet presAssocID="{B0200ED8-2E34-4EDB-A54D-8EAA99FF5471}" presName="compNode" presStyleCnt="0"/>
      <dgm:spPr/>
    </dgm:pt>
    <dgm:pt modelId="{A27E429D-AB9D-4378-A640-E86528C79937}" type="pres">
      <dgm:prSet presAssocID="{B0200ED8-2E34-4EDB-A54D-8EAA99FF5471}" presName="bgRect" presStyleLbl="bgShp" presStyleIdx="4" presStyleCnt="5"/>
      <dgm:spPr/>
    </dgm:pt>
    <dgm:pt modelId="{4D7D05D2-3919-47CB-AD7B-C8E0D8DBCB27}" type="pres">
      <dgm:prSet presAssocID="{B0200ED8-2E34-4EDB-A54D-8EAA99FF547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D1FD713-3C1D-4931-A5A3-1110C1F8AE57}" type="pres">
      <dgm:prSet presAssocID="{B0200ED8-2E34-4EDB-A54D-8EAA99FF5471}" presName="spaceRect" presStyleCnt="0"/>
      <dgm:spPr/>
    </dgm:pt>
    <dgm:pt modelId="{176D142B-A0A4-40D0-BEBE-9AD7740D4564}" type="pres">
      <dgm:prSet presAssocID="{B0200ED8-2E34-4EDB-A54D-8EAA99FF547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500F106-C8B3-40A2-BD61-2315AB0CD06B}" srcId="{801EFFF2-ED57-4970-B1CA-79676DB34883}" destId="{716F593A-8426-4DAD-BD64-167C125CF145}" srcOrd="3" destOrd="0" parTransId="{3841D955-135D-46E3-A18A-D114EE25E04C}" sibTransId="{EC42B594-64C4-4855-841B-63DC9E74F736}"/>
    <dgm:cxn modelId="{8F1F1E0D-D7E3-4C1B-8DDB-DF5DD23841AB}" type="presOf" srcId="{67D55AAB-BC06-4E10-8196-5B8BFA152356}" destId="{78E758F6-F208-4FCB-ADFD-42FD7E115CA1}" srcOrd="0" destOrd="0" presId="urn:microsoft.com/office/officeart/2018/2/layout/IconVerticalSolidList"/>
    <dgm:cxn modelId="{E7F97426-6BE8-498D-AD33-9EC9E677D840}" type="presOf" srcId="{801EFFF2-ED57-4970-B1CA-79676DB34883}" destId="{001B4531-DF56-43CD-BBF3-0225D4ED7062}" srcOrd="0" destOrd="0" presId="urn:microsoft.com/office/officeart/2018/2/layout/IconVerticalSolidList"/>
    <dgm:cxn modelId="{0F655742-804B-43D2-AE8A-B72C503348B9}" type="presOf" srcId="{716F593A-8426-4DAD-BD64-167C125CF145}" destId="{0B8B64BD-CE51-44AA-B16C-B72880135A80}" srcOrd="0" destOrd="0" presId="urn:microsoft.com/office/officeart/2018/2/layout/IconVerticalSolidList"/>
    <dgm:cxn modelId="{D0582B97-D2D3-4D3A-B1AA-FC4B4BE69E99}" srcId="{801EFFF2-ED57-4970-B1CA-79676DB34883}" destId="{67D55AAB-BC06-4E10-8196-5B8BFA152356}" srcOrd="0" destOrd="0" parTransId="{32ECA7DF-DC66-4850-B66B-94890DA0B91B}" sibTransId="{328793D2-BA7E-42B5-BD42-3390AD7F151F}"/>
    <dgm:cxn modelId="{B90231A2-F031-4632-8DC8-38FF15CF51E1}" srcId="{801EFFF2-ED57-4970-B1CA-79676DB34883}" destId="{B0200ED8-2E34-4EDB-A54D-8EAA99FF5471}" srcOrd="4" destOrd="0" parTransId="{DAD07E8B-67D4-48CA-8C54-CC2177F92950}" sibTransId="{0945DB07-B33C-49E3-8AAA-F97E476BAE10}"/>
    <dgm:cxn modelId="{B5BC2FCB-5F88-438A-AE81-271806115C6A}" type="presOf" srcId="{C11A5892-0DFC-4EA3-B3F8-5B0B384272CD}" destId="{D68DC9A1-4CF9-4BD7-8318-7BB6F5D2D1AA}" srcOrd="0" destOrd="0" presId="urn:microsoft.com/office/officeart/2018/2/layout/IconVerticalSolidList"/>
    <dgm:cxn modelId="{4D0D80DA-412C-4A36-B482-081938C669D8}" type="presOf" srcId="{2A78F6BC-D979-43EA-B24B-FACABAAB02D5}" destId="{9D0FC7E1-3480-47D7-8B38-6FC8DABA6CB7}" srcOrd="0" destOrd="0" presId="urn:microsoft.com/office/officeart/2018/2/layout/IconVerticalSolidList"/>
    <dgm:cxn modelId="{9FC376DB-A192-45B3-88DA-3CD313A0A0E6}" srcId="{801EFFF2-ED57-4970-B1CA-79676DB34883}" destId="{2A78F6BC-D979-43EA-B24B-FACABAAB02D5}" srcOrd="2" destOrd="0" parTransId="{F3A717CC-E260-43C6-A4CB-3DAECCFB877E}" sibTransId="{264C015C-30CD-4E95-BF3D-BD3A2C05AA5D}"/>
    <dgm:cxn modelId="{9C0AFCEB-C025-48D9-AFEE-A8F8E3EDD4FE}" type="presOf" srcId="{B0200ED8-2E34-4EDB-A54D-8EAA99FF5471}" destId="{176D142B-A0A4-40D0-BEBE-9AD7740D4564}" srcOrd="0" destOrd="0" presId="urn:microsoft.com/office/officeart/2018/2/layout/IconVerticalSolidList"/>
    <dgm:cxn modelId="{E4000FF0-1714-49F9-9B4E-F8A520B7F84D}" srcId="{801EFFF2-ED57-4970-B1CA-79676DB34883}" destId="{C11A5892-0DFC-4EA3-B3F8-5B0B384272CD}" srcOrd="1" destOrd="0" parTransId="{1D6EBB9D-C2BE-4A1F-805B-804B50C05767}" sibTransId="{5E3BBBEB-DAD5-4427-829A-2BBC3EE532A8}"/>
    <dgm:cxn modelId="{646CCD66-77C7-49B1-A57C-E5A32A0BEA63}" type="presParOf" srcId="{001B4531-DF56-43CD-BBF3-0225D4ED7062}" destId="{865020B3-37C3-4D23-8015-383A77672251}" srcOrd="0" destOrd="0" presId="urn:microsoft.com/office/officeart/2018/2/layout/IconVerticalSolidList"/>
    <dgm:cxn modelId="{733FBE13-FB17-4462-91B9-488E9685249C}" type="presParOf" srcId="{865020B3-37C3-4D23-8015-383A77672251}" destId="{22A1E29F-9E23-47BC-B96F-1B1F6C5C3386}" srcOrd="0" destOrd="0" presId="urn:microsoft.com/office/officeart/2018/2/layout/IconVerticalSolidList"/>
    <dgm:cxn modelId="{483AEFC8-0FE2-4C42-929E-9C1D7415258F}" type="presParOf" srcId="{865020B3-37C3-4D23-8015-383A77672251}" destId="{B54F1127-75B2-4C9F-B569-16A59D03C3E6}" srcOrd="1" destOrd="0" presId="urn:microsoft.com/office/officeart/2018/2/layout/IconVerticalSolidList"/>
    <dgm:cxn modelId="{0CFCF4DF-49ED-4CC9-955D-42A3DDB5BFF6}" type="presParOf" srcId="{865020B3-37C3-4D23-8015-383A77672251}" destId="{54405866-D82F-449E-8FEA-9183E771F2BB}" srcOrd="2" destOrd="0" presId="urn:microsoft.com/office/officeart/2018/2/layout/IconVerticalSolidList"/>
    <dgm:cxn modelId="{9D8A0449-94F9-48C0-A2D3-BEAAC0161457}" type="presParOf" srcId="{865020B3-37C3-4D23-8015-383A77672251}" destId="{78E758F6-F208-4FCB-ADFD-42FD7E115CA1}" srcOrd="3" destOrd="0" presId="urn:microsoft.com/office/officeart/2018/2/layout/IconVerticalSolidList"/>
    <dgm:cxn modelId="{DBE14D34-EB00-44AF-B9A7-122DC66BE9F8}" type="presParOf" srcId="{001B4531-DF56-43CD-BBF3-0225D4ED7062}" destId="{7CBFEF2E-8251-4DD6-A91D-7228C7A73EF6}" srcOrd="1" destOrd="0" presId="urn:microsoft.com/office/officeart/2018/2/layout/IconVerticalSolidList"/>
    <dgm:cxn modelId="{206A8FD1-55A8-47FE-A298-2BC76A9400EB}" type="presParOf" srcId="{001B4531-DF56-43CD-BBF3-0225D4ED7062}" destId="{A84BE4CF-BC61-494A-A064-A361C4917C24}" srcOrd="2" destOrd="0" presId="urn:microsoft.com/office/officeart/2018/2/layout/IconVerticalSolidList"/>
    <dgm:cxn modelId="{BF97A05C-490B-4894-B10C-A5924F9DC45F}" type="presParOf" srcId="{A84BE4CF-BC61-494A-A064-A361C4917C24}" destId="{EA1E54B6-2100-4ACF-AE41-6FC07426D7F8}" srcOrd="0" destOrd="0" presId="urn:microsoft.com/office/officeart/2018/2/layout/IconVerticalSolidList"/>
    <dgm:cxn modelId="{BF1A7AB4-6737-4354-8ABE-61F84FE91DB7}" type="presParOf" srcId="{A84BE4CF-BC61-494A-A064-A361C4917C24}" destId="{9CCEA724-F66E-4355-8BCF-4405BF3964E2}" srcOrd="1" destOrd="0" presId="urn:microsoft.com/office/officeart/2018/2/layout/IconVerticalSolidList"/>
    <dgm:cxn modelId="{E9B034B3-9C84-4257-9E2D-2A0036CD852E}" type="presParOf" srcId="{A84BE4CF-BC61-494A-A064-A361C4917C24}" destId="{9B7EA8CE-E1EB-4476-ADCB-40922356BD52}" srcOrd="2" destOrd="0" presId="urn:microsoft.com/office/officeart/2018/2/layout/IconVerticalSolidList"/>
    <dgm:cxn modelId="{7B5EFFB4-ABD1-4D74-A47B-06FE237B01F6}" type="presParOf" srcId="{A84BE4CF-BC61-494A-A064-A361C4917C24}" destId="{D68DC9A1-4CF9-4BD7-8318-7BB6F5D2D1AA}" srcOrd="3" destOrd="0" presId="urn:microsoft.com/office/officeart/2018/2/layout/IconVerticalSolidList"/>
    <dgm:cxn modelId="{F97B34D0-814C-4003-BADF-E32D4FB2D595}" type="presParOf" srcId="{001B4531-DF56-43CD-BBF3-0225D4ED7062}" destId="{8A8297CA-1013-468F-B80C-64EC6CD93034}" srcOrd="3" destOrd="0" presId="urn:microsoft.com/office/officeart/2018/2/layout/IconVerticalSolidList"/>
    <dgm:cxn modelId="{F296D611-363C-4022-90CC-41EA80466CE2}" type="presParOf" srcId="{001B4531-DF56-43CD-BBF3-0225D4ED7062}" destId="{DC9B7C8E-11C1-472D-ADDA-2A65356F50EE}" srcOrd="4" destOrd="0" presId="urn:microsoft.com/office/officeart/2018/2/layout/IconVerticalSolidList"/>
    <dgm:cxn modelId="{EE508C94-925D-49FB-897D-669C385E6BA9}" type="presParOf" srcId="{DC9B7C8E-11C1-472D-ADDA-2A65356F50EE}" destId="{A754D508-9CA6-499D-9EF9-D7D8D61AA502}" srcOrd="0" destOrd="0" presId="urn:microsoft.com/office/officeart/2018/2/layout/IconVerticalSolidList"/>
    <dgm:cxn modelId="{16952346-6721-447A-937D-50E70975860E}" type="presParOf" srcId="{DC9B7C8E-11C1-472D-ADDA-2A65356F50EE}" destId="{794891F8-97AA-4244-AE4F-1031983DFDF6}" srcOrd="1" destOrd="0" presId="urn:microsoft.com/office/officeart/2018/2/layout/IconVerticalSolidList"/>
    <dgm:cxn modelId="{E2AD507E-6A61-44D2-BD0D-074286316A36}" type="presParOf" srcId="{DC9B7C8E-11C1-472D-ADDA-2A65356F50EE}" destId="{3B3D7DAC-9697-4F75-8D1F-BB7611EF6AD6}" srcOrd="2" destOrd="0" presId="urn:microsoft.com/office/officeart/2018/2/layout/IconVerticalSolidList"/>
    <dgm:cxn modelId="{C673F99C-856B-4BD2-B29F-447DC1AFD4C1}" type="presParOf" srcId="{DC9B7C8E-11C1-472D-ADDA-2A65356F50EE}" destId="{9D0FC7E1-3480-47D7-8B38-6FC8DABA6CB7}" srcOrd="3" destOrd="0" presId="urn:microsoft.com/office/officeart/2018/2/layout/IconVerticalSolidList"/>
    <dgm:cxn modelId="{23850006-70FF-44FD-BC2F-0B430A31D6AD}" type="presParOf" srcId="{001B4531-DF56-43CD-BBF3-0225D4ED7062}" destId="{0A92D324-F75A-4448-9831-2529C90285AB}" srcOrd="5" destOrd="0" presId="urn:microsoft.com/office/officeart/2018/2/layout/IconVerticalSolidList"/>
    <dgm:cxn modelId="{91A60B75-5A71-4DFA-87FE-951842E33CDB}" type="presParOf" srcId="{001B4531-DF56-43CD-BBF3-0225D4ED7062}" destId="{CF57E7A3-7873-49AF-8B1F-275A9320F658}" srcOrd="6" destOrd="0" presId="urn:microsoft.com/office/officeart/2018/2/layout/IconVerticalSolidList"/>
    <dgm:cxn modelId="{C6782851-58A6-45BE-8ACB-4A8AB161DB2D}" type="presParOf" srcId="{CF57E7A3-7873-49AF-8B1F-275A9320F658}" destId="{440AC1FB-4101-4780-A2A3-B622D39F3D7A}" srcOrd="0" destOrd="0" presId="urn:microsoft.com/office/officeart/2018/2/layout/IconVerticalSolidList"/>
    <dgm:cxn modelId="{F6C1C203-D4F4-490D-8700-E539FEFA1F37}" type="presParOf" srcId="{CF57E7A3-7873-49AF-8B1F-275A9320F658}" destId="{5BC4836C-6E10-408C-BE51-E2B098DBC0B3}" srcOrd="1" destOrd="0" presId="urn:microsoft.com/office/officeart/2018/2/layout/IconVerticalSolidList"/>
    <dgm:cxn modelId="{E59E984B-8D5E-4A52-A1C9-738D5CAD9BF4}" type="presParOf" srcId="{CF57E7A3-7873-49AF-8B1F-275A9320F658}" destId="{675CEBE7-BA1C-4F24-B809-DFBEBD9D75B3}" srcOrd="2" destOrd="0" presId="urn:microsoft.com/office/officeart/2018/2/layout/IconVerticalSolidList"/>
    <dgm:cxn modelId="{177CDC9E-354A-4970-B6EB-F227C53432E1}" type="presParOf" srcId="{CF57E7A3-7873-49AF-8B1F-275A9320F658}" destId="{0B8B64BD-CE51-44AA-B16C-B72880135A80}" srcOrd="3" destOrd="0" presId="urn:microsoft.com/office/officeart/2018/2/layout/IconVerticalSolidList"/>
    <dgm:cxn modelId="{DFD351EC-5C33-4352-8E92-4A04A21CE91C}" type="presParOf" srcId="{001B4531-DF56-43CD-BBF3-0225D4ED7062}" destId="{48E82EB8-E6CA-4435-8946-3FF591C1F9C4}" srcOrd="7" destOrd="0" presId="urn:microsoft.com/office/officeart/2018/2/layout/IconVerticalSolidList"/>
    <dgm:cxn modelId="{7F0D38F4-3A94-46AB-B4BC-5BA3DFF3BD40}" type="presParOf" srcId="{001B4531-DF56-43CD-BBF3-0225D4ED7062}" destId="{23034746-D958-4793-9314-496AC78B4654}" srcOrd="8" destOrd="0" presId="urn:microsoft.com/office/officeart/2018/2/layout/IconVerticalSolidList"/>
    <dgm:cxn modelId="{B1428553-8991-4590-853D-5EE121312D9B}" type="presParOf" srcId="{23034746-D958-4793-9314-496AC78B4654}" destId="{A27E429D-AB9D-4378-A640-E86528C79937}" srcOrd="0" destOrd="0" presId="urn:microsoft.com/office/officeart/2018/2/layout/IconVerticalSolidList"/>
    <dgm:cxn modelId="{D41373C1-F2E9-47D8-A769-AD3CBF3D4818}" type="presParOf" srcId="{23034746-D958-4793-9314-496AC78B4654}" destId="{4D7D05D2-3919-47CB-AD7B-C8E0D8DBCB27}" srcOrd="1" destOrd="0" presId="urn:microsoft.com/office/officeart/2018/2/layout/IconVerticalSolidList"/>
    <dgm:cxn modelId="{062BF629-F041-4A48-8C19-56312EE6829A}" type="presParOf" srcId="{23034746-D958-4793-9314-496AC78B4654}" destId="{CD1FD713-3C1D-4931-A5A3-1110C1F8AE57}" srcOrd="2" destOrd="0" presId="urn:microsoft.com/office/officeart/2018/2/layout/IconVerticalSolidList"/>
    <dgm:cxn modelId="{B2C0AB95-FA70-4E6C-BDF7-DD8FAA04C730}" type="presParOf" srcId="{23034746-D958-4793-9314-496AC78B4654}" destId="{176D142B-A0A4-40D0-BEBE-9AD7740D45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843EB2-35C5-484A-8AF1-B5227D2CBE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EC3CD9-5036-4454-8043-C58BA3995CCB}">
      <dgm:prSet custT="1"/>
      <dgm:spPr/>
      <dgm:t>
        <a:bodyPr/>
        <a:lstStyle/>
        <a:p>
          <a:r>
            <a:rPr lang="en-US" sz="1050" dirty="0"/>
            <a:t>Visit the dealer at least 1 once a year for a check-up- software review.</a:t>
          </a:r>
        </a:p>
      </dgm:t>
    </dgm:pt>
    <dgm:pt modelId="{74B73D81-D773-4CE1-A5D7-98824E04F0B4}" type="parTrans" cxnId="{45F9061E-CE03-4E69-AAE2-FD31C2490B36}">
      <dgm:prSet/>
      <dgm:spPr/>
      <dgm:t>
        <a:bodyPr/>
        <a:lstStyle/>
        <a:p>
          <a:endParaRPr lang="en-US"/>
        </a:p>
      </dgm:t>
    </dgm:pt>
    <dgm:pt modelId="{8420B69A-4E87-4DAF-987D-4BD6357814DF}" type="sibTrans" cxnId="{45F9061E-CE03-4E69-AAE2-FD31C2490B36}">
      <dgm:prSet/>
      <dgm:spPr/>
      <dgm:t>
        <a:bodyPr/>
        <a:lstStyle/>
        <a:p>
          <a:endParaRPr lang="en-US"/>
        </a:p>
      </dgm:t>
    </dgm:pt>
    <dgm:pt modelId="{CCA89E23-DB38-4A3A-B260-43F794475984}">
      <dgm:prSet custT="1"/>
      <dgm:spPr/>
      <dgm:t>
        <a:bodyPr/>
        <a:lstStyle/>
        <a:p>
          <a:r>
            <a:rPr lang="en-US" sz="1050" dirty="0"/>
            <a:t>Check </a:t>
          </a:r>
          <a:r>
            <a:rPr lang="en-US" sz="1050" b="1" dirty="0"/>
            <a:t>SAFERCAR.gov </a:t>
          </a:r>
          <a:r>
            <a:rPr lang="en-US" sz="1050" dirty="0"/>
            <a:t>or </a:t>
          </a:r>
          <a:r>
            <a:rPr lang="en-US" sz="1050" b="1" dirty="0"/>
            <a:t>NHTSA.GOV </a:t>
          </a:r>
          <a:r>
            <a:rPr lang="en-US" sz="1050" dirty="0"/>
            <a:t>every month for </a:t>
          </a:r>
          <a:r>
            <a:rPr lang="en-US" sz="1050" b="1" dirty="0"/>
            <a:t>recalls</a:t>
          </a:r>
          <a:r>
            <a:rPr lang="en-US" sz="1050" dirty="0"/>
            <a:t>.</a:t>
          </a:r>
        </a:p>
      </dgm:t>
    </dgm:pt>
    <dgm:pt modelId="{AE99F4C3-EBEF-431A-B712-EC239B58498F}" type="parTrans" cxnId="{BE4E79D2-89F7-456E-9344-8AC66833893D}">
      <dgm:prSet/>
      <dgm:spPr/>
      <dgm:t>
        <a:bodyPr/>
        <a:lstStyle/>
        <a:p>
          <a:endParaRPr lang="en-US"/>
        </a:p>
      </dgm:t>
    </dgm:pt>
    <dgm:pt modelId="{A3A555C4-3EE5-4E03-9130-32E93180D4A8}" type="sibTrans" cxnId="{BE4E79D2-89F7-456E-9344-8AC66833893D}">
      <dgm:prSet/>
      <dgm:spPr/>
      <dgm:t>
        <a:bodyPr/>
        <a:lstStyle/>
        <a:p>
          <a:endParaRPr lang="en-US"/>
        </a:p>
      </dgm:t>
    </dgm:pt>
    <dgm:pt modelId="{4BB13DF4-7757-41E5-A41C-79235A90F644}">
      <dgm:prSet custT="1"/>
      <dgm:spPr/>
      <dgm:t>
        <a:bodyPr/>
        <a:lstStyle/>
        <a:p>
          <a:r>
            <a:rPr lang="en-US" sz="1050" dirty="0"/>
            <a:t>Make sure all services are completed with GENUINE OEM parts.</a:t>
          </a:r>
        </a:p>
      </dgm:t>
    </dgm:pt>
    <dgm:pt modelId="{9FF3DEB2-7278-4433-A770-7389D8DBD174}" type="parTrans" cxnId="{CE4D4B36-4747-4F85-9FDA-2CFF25AC0749}">
      <dgm:prSet/>
      <dgm:spPr/>
      <dgm:t>
        <a:bodyPr/>
        <a:lstStyle/>
        <a:p>
          <a:endParaRPr lang="en-US"/>
        </a:p>
      </dgm:t>
    </dgm:pt>
    <dgm:pt modelId="{41CA04E7-8E32-42E8-A424-12C5082FFCAB}" type="sibTrans" cxnId="{CE4D4B36-4747-4F85-9FDA-2CFF25AC0749}">
      <dgm:prSet/>
      <dgm:spPr/>
      <dgm:t>
        <a:bodyPr/>
        <a:lstStyle/>
        <a:p>
          <a:endParaRPr lang="en-US"/>
        </a:p>
      </dgm:t>
    </dgm:pt>
    <dgm:pt modelId="{D0E9B3AA-043A-4AD6-8E8C-BF2813D5C5CC}">
      <dgm:prSet custT="1"/>
      <dgm:spPr/>
      <dgm:t>
        <a:bodyPr/>
        <a:lstStyle/>
        <a:p>
          <a:r>
            <a:rPr lang="en-US" sz="1050" dirty="0"/>
            <a:t>Keep your service records for trade-in or sale time.</a:t>
          </a:r>
        </a:p>
      </dgm:t>
    </dgm:pt>
    <dgm:pt modelId="{CDA7EDF5-7921-4DC3-8F23-A7DA3269A7C7}" type="parTrans" cxnId="{CB9CE760-2AFF-4D47-9E66-2AFAB8172D27}">
      <dgm:prSet/>
      <dgm:spPr/>
      <dgm:t>
        <a:bodyPr/>
        <a:lstStyle/>
        <a:p>
          <a:endParaRPr lang="en-US"/>
        </a:p>
      </dgm:t>
    </dgm:pt>
    <dgm:pt modelId="{AF0D8FAA-4D5D-48ED-8FB0-12478B37F928}" type="sibTrans" cxnId="{CB9CE760-2AFF-4D47-9E66-2AFAB8172D27}">
      <dgm:prSet/>
      <dgm:spPr/>
      <dgm:t>
        <a:bodyPr/>
        <a:lstStyle/>
        <a:p>
          <a:endParaRPr lang="en-US"/>
        </a:p>
      </dgm:t>
    </dgm:pt>
    <dgm:pt modelId="{8A588D82-E1C4-4C95-9D69-DC124D206FD0}">
      <dgm:prSet custT="1"/>
      <dgm:spPr/>
      <dgm:t>
        <a:bodyPr/>
        <a:lstStyle/>
        <a:p>
          <a:r>
            <a:rPr lang="en-US" sz="1000" dirty="0"/>
            <a:t>If you suspect the service estimate for repair is wrong, get a second opinion,  ask for visual confirmation and shop the repair cost.  </a:t>
          </a:r>
        </a:p>
      </dgm:t>
    </dgm:pt>
    <dgm:pt modelId="{3FF7F8D7-A48B-42F3-B69F-646586A079C7}" type="parTrans" cxnId="{0091D16E-20D3-40FD-80B7-10BCF8DCAE2E}">
      <dgm:prSet/>
      <dgm:spPr/>
      <dgm:t>
        <a:bodyPr/>
        <a:lstStyle/>
        <a:p>
          <a:endParaRPr lang="en-US"/>
        </a:p>
      </dgm:t>
    </dgm:pt>
    <dgm:pt modelId="{AF18EBC7-8649-4AB9-B267-4CD7232252A0}" type="sibTrans" cxnId="{0091D16E-20D3-40FD-80B7-10BCF8DCAE2E}">
      <dgm:prSet/>
      <dgm:spPr/>
      <dgm:t>
        <a:bodyPr/>
        <a:lstStyle/>
        <a:p>
          <a:endParaRPr lang="en-US"/>
        </a:p>
      </dgm:t>
    </dgm:pt>
    <dgm:pt modelId="{DA297C13-6359-4F17-AD74-C5C14AF002D5}">
      <dgm:prSet custT="1"/>
      <dgm:spPr/>
      <dgm:t>
        <a:bodyPr/>
        <a:lstStyle/>
        <a:p>
          <a:r>
            <a:rPr lang="en-US" sz="900" dirty="0"/>
            <a:t>Use     </a:t>
          </a:r>
        </a:p>
        <a:p>
          <a:r>
            <a:rPr lang="en-US" sz="900" b="1" dirty="0"/>
            <a:t>AARP       </a:t>
          </a:r>
        </a:p>
        <a:p>
          <a:endParaRPr lang="en-US" sz="900" dirty="0"/>
        </a:p>
        <a:p>
          <a:r>
            <a:rPr lang="en-US" sz="1000" dirty="0"/>
            <a:t> Use AARP or other membership discount codes.</a:t>
          </a:r>
        </a:p>
      </dgm:t>
    </dgm:pt>
    <dgm:pt modelId="{58F0A801-3C23-4067-96DE-FBB8ED41870D}" type="parTrans" cxnId="{EA068F66-0285-4CA4-8291-63653C686E1B}">
      <dgm:prSet/>
      <dgm:spPr/>
      <dgm:t>
        <a:bodyPr/>
        <a:lstStyle/>
        <a:p>
          <a:endParaRPr lang="en-US"/>
        </a:p>
      </dgm:t>
    </dgm:pt>
    <dgm:pt modelId="{39DFFC93-AAED-4C2F-B7A2-DDB5EF48ADE4}" type="sibTrans" cxnId="{EA068F66-0285-4CA4-8291-63653C686E1B}">
      <dgm:prSet/>
      <dgm:spPr/>
      <dgm:t>
        <a:bodyPr/>
        <a:lstStyle/>
        <a:p>
          <a:endParaRPr lang="en-US"/>
        </a:p>
      </dgm:t>
    </dgm:pt>
    <dgm:pt modelId="{1E7BD2D3-0357-4E9D-B3CD-36A9543D4F48}" type="pres">
      <dgm:prSet presAssocID="{78843EB2-35C5-484A-8AF1-B5227D2CBE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AC668C-19BF-4E26-8279-23FF1C3D18AD}" type="pres">
      <dgm:prSet presAssocID="{04EC3CD9-5036-4454-8043-C58BA3995CCB}" presName="hierRoot1" presStyleCnt="0"/>
      <dgm:spPr/>
    </dgm:pt>
    <dgm:pt modelId="{EEC82123-3344-4CE2-BFC8-07EF057667AE}" type="pres">
      <dgm:prSet presAssocID="{04EC3CD9-5036-4454-8043-C58BA3995CCB}" presName="composite" presStyleCnt="0"/>
      <dgm:spPr/>
    </dgm:pt>
    <dgm:pt modelId="{5469887F-5B73-4789-B30C-E8724356B3AF}" type="pres">
      <dgm:prSet presAssocID="{04EC3CD9-5036-4454-8043-C58BA3995CCB}" presName="background" presStyleLbl="node0" presStyleIdx="0" presStyleCnt="6"/>
      <dgm:spPr/>
    </dgm:pt>
    <dgm:pt modelId="{73C2CFEA-4F9D-4C12-929F-E2A449D57F39}" type="pres">
      <dgm:prSet presAssocID="{04EC3CD9-5036-4454-8043-C58BA3995CCB}" presName="text" presStyleLbl="fgAcc0" presStyleIdx="0" presStyleCnt="6">
        <dgm:presLayoutVars>
          <dgm:chPref val="3"/>
        </dgm:presLayoutVars>
      </dgm:prSet>
      <dgm:spPr/>
    </dgm:pt>
    <dgm:pt modelId="{3C46E7E8-132F-4AEF-A0A4-F43482DA2903}" type="pres">
      <dgm:prSet presAssocID="{04EC3CD9-5036-4454-8043-C58BA3995CCB}" presName="hierChild2" presStyleCnt="0"/>
      <dgm:spPr/>
    </dgm:pt>
    <dgm:pt modelId="{27325E7E-9C6B-4FA2-B442-9A65B43B9E37}" type="pres">
      <dgm:prSet presAssocID="{CCA89E23-DB38-4A3A-B260-43F794475984}" presName="hierRoot1" presStyleCnt="0"/>
      <dgm:spPr/>
    </dgm:pt>
    <dgm:pt modelId="{96DBF192-13A2-4C1C-9BEC-9594C8D6E82C}" type="pres">
      <dgm:prSet presAssocID="{CCA89E23-DB38-4A3A-B260-43F794475984}" presName="composite" presStyleCnt="0"/>
      <dgm:spPr/>
    </dgm:pt>
    <dgm:pt modelId="{C953CFC5-F993-4795-968F-78BD61959DAA}" type="pres">
      <dgm:prSet presAssocID="{CCA89E23-DB38-4A3A-B260-43F794475984}" presName="background" presStyleLbl="node0" presStyleIdx="1" presStyleCnt="6"/>
      <dgm:spPr/>
    </dgm:pt>
    <dgm:pt modelId="{DBB8E43A-BEFB-4053-B086-278F2932027F}" type="pres">
      <dgm:prSet presAssocID="{CCA89E23-DB38-4A3A-B260-43F794475984}" presName="text" presStyleLbl="fgAcc0" presStyleIdx="1" presStyleCnt="6">
        <dgm:presLayoutVars>
          <dgm:chPref val="3"/>
        </dgm:presLayoutVars>
      </dgm:prSet>
      <dgm:spPr/>
    </dgm:pt>
    <dgm:pt modelId="{633ECF46-CD6A-4665-A707-36D661237DB8}" type="pres">
      <dgm:prSet presAssocID="{CCA89E23-DB38-4A3A-B260-43F794475984}" presName="hierChild2" presStyleCnt="0"/>
      <dgm:spPr/>
    </dgm:pt>
    <dgm:pt modelId="{C65A1B48-7AC5-4E41-96F3-77D7D8D75C13}" type="pres">
      <dgm:prSet presAssocID="{4BB13DF4-7757-41E5-A41C-79235A90F644}" presName="hierRoot1" presStyleCnt="0"/>
      <dgm:spPr/>
    </dgm:pt>
    <dgm:pt modelId="{48D396ED-E245-458E-951F-9CC9D6EA218A}" type="pres">
      <dgm:prSet presAssocID="{4BB13DF4-7757-41E5-A41C-79235A90F644}" presName="composite" presStyleCnt="0"/>
      <dgm:spPr/>
    </dgm:pt>
    <dgm:pt modelId="{F059BD60-58C9-4428-8DBB-57518AD3BE7D}" type="pres">
      <dgm:prSet presAssocID="{4BB13DF4-7757-41E5-A41C-79235A90F644}" presName="background" presStyleLbl="node0" presStyleIdx="2" presStyleCnt="6"/>
      <dgm:spPr/>
    </dgm:pt>
    <dgm:pt modelId="{70CC22B8-DE6C-4BA1-AF5F-6C9CD7B9C991}" type="pres">
      <dgm:prSet presAssocID="{4BB13DF4-7757-41E5-A41C-79235A90F644}" presName="text" presStyleLbl="fgAcc0" presStyleIdx="2" presStyleCnt="6">
        <dgm:presLayoutVars>
          <dgm:chPref val="3"/>
        </dgm:presLayoutVars>
      </dgm:prSet>
      <dgm:spPr/>
    </dgm:pt>
    <dgm:pt modelId="{4411F04B-859A-4984-AF3A-C69CF8A38211}" type="pres">
      <dgm:prSet presAssocID="{4BB13DF4-7757-41E5-A41C-79235A90F644}" presName="hierChild2" presStyleCnt="0"/>
      <dgm:spPr/>
    </dgm:pt>
    <dgm:pt modelId="{B8A46F0E-BE56-4CA6-8D09-43C20C582A4D}" type="pres">
      <dgm:prSet presAssocID="{D0E9B3AA-043A-4AD6-8E8C-BF2813D5C5CC}" presName="hierRoot1" presStyleCnt="0"/>
      <dgm:spPr/>
    </dgm:pt>
    <dgm:pt modelId="{AF1FBCF6-AFEC-459F-8FA4-1B74890C6889}" type="pres">
      <dgm:prSet presAssocID="{D0E9B3AA-043A-4AD6-8E8C-BF2813D5C5CC}" presName="composite" presStyleCnt="0"/>
      <dgm:spPr/>
    </dgm:pt>
    <dgm:pt modelId="{DD503CA5-DF24-456B-9B40-159ACC91CC4C}" type="pres">
      <dgm:prSet presAssocID="{D0E9B3AA-043A-4AD6-8E8C-BF2813D5C5CC}" presName="background" presStyleLbl="node0" presStyleIdx="3" presStyleCnt="6"/>
      <dgm:spPr/>
    </dgm:pt>
    <dgm:pt modelId="{EBCBA6A1-C743-4279-9E17-60C96A4CD107}" type="pres">
      <dgm:prSet presAssocID="{D0E9B3AA-043A-4AD6-8E8C-BF2813D5C5CC}" presName="text" presStyleLbl="fgAcc0" presStyleIdx="3" presStyleCnt="6">
        <dgm:presLayoutVars>
          <dgm:chPref val="3"/>
        </dgm:presLayoutVars>
      </dgm:prSet>
      <dgm:spPr/>
    </dgm:pt>
    <dgm:pt modelId="{7F1CFE83-136A-42DC-A1EE-4A5CC2F7D0CC}" type="pres">
      <dgm:prSet presAssocID="{D0E9B3AA-043A-4AD6-8E8C-BF2813D5C5CC}" presName="hierChild2" presStyleCnt="0"/>
      <dgm:spPr/>
    </dgm:pt>
    <dgm:pt modelId="{BF906456-1B3B-4032-B550-76AA610C6644}" type="pres">
      <dgm:prSet presAssocID="{8A588D82-E1C4-4C95-9D69-DC124D206FD0}" presName="hierRoot1" presStyleCnt="0"/>
      <dgm:spPr/>
    </dgm:pt>
    <dgm:pt modelId="{98285437-41AE-4001-BFC2-D711665A618C}" type="pres">
      <dgm:prSet presAssocID="{8A588D82-E1C4-4C95-9D69-DC124D206FD0}" presName="composite" presStyleCnt="0"/>
      <dgm:spPr/>
    </dgm:pt>
    <dgm:pt modelId="{8BF5998D-F76E-46B5-AA55-57DC2A61BF28}" type="pres">
      <dgm:prSet presAssocID="{8A588D82-E1C4-4C95-9D69-DC124D206FD0}" presName="background" presStyleLbl="node0" presStyleIdx="4" presStyleCnt="6"/>
      <dgm:spPr/>
    </dgm:pt>
    <dgm:pt modelId="{2DFB6DA0-5AC0-46EC-99FC-31510E7AAB87}" type="pres">
      <dgm:prSet presAssocID="{8A588D82-E1C4-4C95-9D69-DC124D206FD0}" presName="text" presStyleLbl="fgAcc0" presStyleIdx="4" presStyleCnt="6">
        <dgm:presLayoutVars>
          <dgm:chPref val="3"/>
        </dgm:presLayoutVars>
      </dgm:prSet>
      <dgm:spPr/>
    </dgm:pt>
    <dgm:pt modelId="{CBCA7901-F965-4EFB-BD74-8E186D96044C}" type="pres">
      <dgm:prSet presAssocID="{8A588D82-E1C4-4C95-9D69-DC124D206FD0}" presName="hierChild2" presStyleCnt="0"/>
      <dgm:spPr/>
    </dgm:pt>
    <dgm:pt modelId="{E618D1EE-7307-44AE-AAFE-2D1D28A8252F}" type="pres">
      <dgm:prSet presAssocID="{DA297C13-6359-4F17-AD74-C5C14AF002D5}" presName="hierRoot1" presStyleCnt="0"/>
      <dgm:spPr/>
    </dgm:pt>
    <dgm:pt modelId="{0A1D47DC-E39C-431A-BD83-EF18FBFD0302}" type="pres">
      <dgm:prSet presAssocID="{DA297C13-6359-4F17-AD74-C5C14AF002D5}" presName="composite" presStyleCnt="0"/>
      <dgm:spPr/>
    </dgm:pt>
    <dgm:pt modelId="{5B771FB9-C2FF-49C6-8631-B03A75947CA9}" type="pres">
      <dgm:prSet presAssocID="{DA297C13-6359-4F17-AD74-C5C14AF002D5}" presName="background" presStyleLbl="node0" presStyleIdx="5" presStyleCnt="6"/>
      <dgm:spPr/>
    </dgm:pt>
    <dgm:pt modelId="{C4320C17-7094-469E-B58F-F49E1BA5AA6E}" type="pres">
      <dgm:prSet presAssocID="{DA297C13-6359-4F17-AD74-C5C14AF002D5}" presName="text" presStyleLbl="fgAcc0" presStyleIdx="5" presStyleCnt="6">
        <dgm:presLayoutVars>
          <dgm:chPref val="3"/>
        </dgm:presLayoutVars>
      </dgm:prSet>
      <dgm:spPr/>
    </dgm:pt>
    <dgm:pt modelId="{744FED14-6DC7-4BB9-9002-FA0090D1C267}" type="pres">
      <dgm:prSet presAssocID="{DA297C13-6359-4F17-AD74-C5C14AF002D5}" presName="hierChild2" presStyleCnt="0"/>
      <dgm:spPr/>
    </dgm:pt>
  </dgm:ptLst>
  <dgm:cxnLst>
    <dgm:cxn modelId="{F3C9B600-FFAA-4CBC-A973-569575821B3E}" type="presOf" srcId="{4BB13DF4-7757-41E5-A41C-79235A90F644}" destId="{70CC22B8-DE6C-4BA1-AF5F-6C9CD7B9C991}" srcOrd="0" destOrd="0" presId="urn:microsoft.com/office/officeart/2005/8/layout/hierarchy1"/>
    <dgm:cxn modelId="{FFE2DF15-3E65-4308-8E62-E249431145D9}" type="presOf" srcId="{D0E9B3AA-043A-4AD6-8E8C-BF2813D5C5CC}" destId="{EBCBA6A1-C743-4279-9E17-60C96A4CD107}" srcOrd="0" destOrd="0" presId="urn:microsoft.com/office/officeart/2005/8/layout/hierarchy1"/>
    <dgm:cxn modelId="{90882B16-7EE7-4015-A698-DCB26284744D}" type="presOf" srcId="{78843EB2-35C5-484A-8AF1-B5227D2CBED3}" destId="{1E7BD2D3-0357-4E9D-B3CD-36A9543D4F48}" srcOrd="0" destOrd="0" presId="urn:microsoft.com/office/officeart/2005/8/layout/hierarchy1"/>
    <dgm:cxn modelId="{45F9061E-CE03-4E69-AAE2-FD31C2490B36}" srcId="{78843EB2-35C5-484A-8AF1-B5227D2CBED3}" destId="{04EC3CD9-5036-4454-8043-C58BA3995CCB}" srcOrd="0" destOrd="0" parTransId="{74B73D81-D773-4CE1-A5D7-98824E04F0B4}" sibTransId="{8420B69A-4E87-4DAF-987D-4BD6357814DF}"/>
    <dgm:cxn modelId="{D42B6B25-CF42-46CF-856C-70A1DDEE1878}" type="presOf" srcId="{DA297C13-6359-4F17-AD74-C5C14AF002D5}" destId="{C4320C17-7094-469E-B58F-F49E1BA5AA6E}" srcOrd="0" destOrd="0" presId="urn:microsoft.com/office/officeart/2005/8/layout/hierarchy1"/>
    <dgm:cxn modelId="{476AFE2A-66D9-4F13-9F53-BA6963E47E8F}" type="presOf" srcId="{CCA89E23-DB38-4A3A-B260-43F794475984}" destId="{DBB8E43A-BEFB-4053-B086-278F2932027F}" srcOrd="0" destOrd="0" presId="urn:microsoft.com/office/officeart/2005/8/layout/hierarchy1"/>
    <dgm:cxn modelId="{CE4D4B36-4747-4F85-9FDA-2CFF25AC0749}" srcId="{78843EB2-35C5-484A-8AF1-B5227D2CBED3}" destId="{4BB13DF4-7757-41E5-A41C-79235A90F644}" srcOrd="2" destOrd="0" parTransId="{9FF3DEB2-7278-4433-A770-7389D8DBD174}" sibTransId="{41CA04E7-8E32-42E8-A424-12C5082FFCAB}"/>
    <dgm:cxn modelId="{CB9CE760-2AFF-4D47-9E66-2AFAB8172D27}" srcId="{78843EB2-35C5-484A-8AF1-B5227D2CBED3}" destId="{D0E9B3AA-043A-4AD6-8E8C-BF2813D5C5CC}" srcOrd="3" destOrd="0" parTransId="{CDA7EDF5-7921-4DC3-8F23-A7DA3269A7C7}" sibTransId="{AF0D8FAA-4D5D-48ED-8FB0-12478B37F928}"/>
    <dgm:cxn modelId="{EA068F66-0285-4CA4-8291-63653C686E1B}" srcId="{78843EB2-35C5-484A-8AF1-B5227D2CBED3}" destId="{DA297C13-6359-4F17-AD74-C5C14AF002D5}" srcOrd="5" destOrd="0" parTransId="{58F0A801-3C23-4067-96DE-FBB8ED41870D}" sibTransId="{39DFFC93-AAED-4C2F-B7A2-DDB5EF48ADE4}"/>
    <dgm:cxn modelId="{0091D16E-20D3-40FD-80B7-10BCF8DCAE2E}" srcId="{78843EB2-35C5-484A-8AF1-B5227D2CBED3}" destId="{8A588D82-E1C4-4C95-9D69-DC124D206FD0}" srcOrd="4" destOrd="0" parTransId="{3FF7F8D7-A48B-42F3-B69F-646586A079C7}" sibTransId="{AF18EBC7-8649-4AB9-B267-4CD7232252A0}"/>
    <dgm:cxn modelId="{BE4E79D2-89F7-456E-9344-8AC66833893D}" srcId="{78843EB2-35C5-484A-8AF1-B5227D2CBED3}" destId="{CCA89E23-DB38-4A3A-B260-43F794475984}" srcOrd="1" destOrd="0" parTransId="{AE99F4C3-EBEF-431A-B712-EC239B58498F}" sibTransId="{A3A555C4-3EE5-4E03-9130-32E93180D4A8}"/>
    <dgm:cxn modelId="{1FB183D6-15B6-4455-84DD-0A80A9333DA8}" type="presOf" srcId="{8A588D82-E1C4-4C95-9D69-DC124D206FD0}" destId="{2DFB6DA0-5AC0-46EC-99FC-31510E7AAB87}" srcOrd="0" destOrd="0" presId="urn:microsoft.com/office/officeart/2005/8/layout/hierarchy1"/>
    <dgm:cxn modelId="{73B91BF1-875F-42C5-A037-8EA2051472D3}" type="presOf" srcId="{04EC3CD9-5036-4454-8043-C58BA3995CCB}" destId="{73C2CFEA-4F9D-4C12-929F-E2A449D57F39}" srcOrd="0" destOrd="0" presId="urn:microsoft.com/office/officeart/2005/8/layout/hierarchy1"/>
    <dgm:cxn modelId="{FC3163E3-5ACC-40BB-AD23-A3EF83A4F5C8}" type="presParOf" srcId="{1E7BD2D3-0357-4E9D-B3CD-36A9543D4F48}" destId="{2FAC668C-19BF-4E26-8279-23FF1C3D18AD}" srcOrd="0" destOrd="0" presId="urn:microsoft.com/office/officeart/2005/8/layout/hierarchy1"/>
    <dgm:cxn modelId="{DEDCE1B7-9EA4-40FA-85C0-523FFA59B03D}" type="presParOf" srcId="{2FAC668C-19BF-4E26-8279-23FF1C3D18AD}" destId="{EEC82123-3344-4CE2-BFC8-07EF057667AE}" srcOrd="0" destOrd="0" presId="urn:microsoft.com/office/officeart/2005/8/layout/hierarchy1"/>
    <dgm:cxn modelId="{4C12866E-E2EE-4CD2-9E35-18119A83D67C}" type="presParOf" srcId="{EEC82123-3344-4CE2-BFC8-07EF057667AE}" destId="{5469887F-5B73-4789-B30C-E8724356B3AF}" srcOrd="0" destOrd="0" presId="urn:microsoft.com/office/officeart/2005/8/layout/hierarchy1"/>
    <dgm:cxn modelId="{09A060A5-15B9-4ABA-9B33-CBF18B304F3A}" type="presParOf" srcId="{EEC82123-3344-4CE2-BFC8-07EF057667AE}" destId="{73C2CFEA-4F9D-4C12-929F-E2A449D57F39}" srcOrd="1" destOrd="0" presId="urn:microsoft.com/office/officeart/2005/8/layout/hierarchy1"/>
    <dgm:cxn modelId="{6CD4AEB9-3904-416E-8624-95364DF95891}" type="presParOf" srcId="{2FAC668C-19BF-4E26-8279-23FF1C3D18AD}" destId="{3C46E7E8-132F-4AEF-A0A4-F43482DA2903}" srcOrd="1" destOrd="0" presId="urn:microsoft.com/office/officeart/2005/8/layout/hierarchy1"/>
    <dgm:cxn modelId="{BB307BD9-1C84-4A72-8B18-D783D05DA831}" type="presParOf" srcId="{1E7BD2D3-0357-4E9D-B3CD-36A9543D4F48}" destId="{27325E7E-9C6B-4FA2-B442-9A65B43B9E37}" srcOrd="1" destOrd="0" presId="urn:microsoft.com/office/officeart/2005/8/layout/hierarchy1"/>
    <dgm:cxn modelId="{940C6688-DDE7-45C8-8D18-D1ACA61CA28A}" type="presParOf" srcId="{27325E7E-9C6B-4FA2-B442-9A65B43B9E37}" destId="{96DBF192-13A2-4C1C-9BEC-9594C8D6E82C}" srcOrd="0" destOrd="0" presId="urn:microsoft.com/office/officeart/2005/8/layout/hierarchy1"/>
    <dgm:cxn modelId="{7CE4A0D5-1EDD-428A-88A9-E8F2F2C3DF53}" type="presParOf" srcId="{96DBF192-13A2-4C1C-9BEC-9594C8D6E82C}" destId="{C953CFC5-F993-4795-968F-78BD61959DAA}" srcOrd="0" destOrd="0" presId="urn:microsoft.com/office/officeart/2005/8/layout/hierarchy1"/>
    <dgm:cxn modelId="{C09FBAAD-990B-4CD2-A7ED-B34E295CB409}" type="presParOf" srcId="{96DBF192-13A2-4C1C-9BEC-9594C8D6E82C}" destId="{DBB8E43A-BEFB-4053-B086-278F2932027F}" srcOrd="1" destOrd="0" presId="urn:microsoft.com/office/officeart/2005/8/layout/hierarchy1"/>
    <dgm:cxn modelId="{A5B07A37-59F1-4551-9248-B09EB64182C6}" type="presParOf" srcId="{27325E7E-9C6B-4FA2-B442-9A65B43B9E37}" destId="{633ECF46-CD6A-4665-A707-36D661237DB8}" srcOrd="1" destOrd="0" presId="urn:microsoft.com/office/officeart/2005/8/layout/hierarchy1"/>
    <dgm:cxn modelId="{10642A24-8153-4B49-9A53-32565CECB82C}" type="presParOf" srcId="{1E7BD2D3-0357-4E9D-B3CD-36A9543D4F48}" destId="{C65A1B48-7AC5-4E41-96F3-77D7D8D75C13}" srcOrd="2" destOrd="0" presId="urn:microsoft.com/office/officeart/2005/8/layout/hierarchy1"/>
    <dgm:cxn modelId="{C0A6F15C-88B3-448F-8D0E-D409ADFA3357}" type="presParOf" srcId="{C65A1B48-7AC5-4E41-96F3-77D7D8D75C13}" destId="{48D396ED-E245-458E-951F-9CC9D6EA218A}" srcOrd="0" destOrd="0" presId="urn:microsoft.com/office/officeart/2005/8/layout/hierarchy1"/>
    <dgm:cxn modelId="{034E3666-556F-40B6-BD45-FFB65EFB3A7E}" type="presParOf" srcId="{48D396ED-E245-458E-951F-9CC9D6EA218A}" destId="{F059BD60-58C9-4428-8DBB-57518AD3BE7D}" srcOrd="0" destOrd="0" presId="urn:microsoft.com/office/officeart/2005/8/layout/hierarchy1"/>
    <dgm:cxn modelId="{F3F42FDC-BD40-45BA-A590-4542B2B5DB42}" type="presParOf" srcId="{48D396ED-E245-458E-951F-9CC9D6EA218A}" destId="{70CC22B8-DE6C-4BA1-AF5F-6C9CD7B9C991}" srcOrd="1" destOrd="0" presId="urn:microsoft.com/office/officeart/2005/8/layout/hierarchy1"/>
    <dgm:cxn modelId="{C3A5A171-E3D2-4BD7-81F8-C2BAF0B5345E}" type="presParOf" srcId="{C65A1B48-7AC5-4E41-96F3-77D7D8D75C13}" destId="{4411F04B-859A-4984-AF3A-C69CF8A38211}" srcOrd="1" destOrd="0" presId="urn:microsoft.com/office/officeart/2005/8/layout/hierarchy1"/>
    <dgm:cxn modelId="{B50A9C9E-F906-43A9-8347-8590629AE33C}" type="presParOf" srcId="{1E7BD2D3-0357-4E9D-B3CD-36A9543D4F48}" destId="{B8A46F0E-BE56-4CA6-8D09-43C20C582A4D}" srcOrd="3" destOrd="0" presId="urn:microsoft.com/office/officeart/2005/8/layout/hierarchy1"/>
    <dgm:cxn modelId="{3573A7C2-C47D-42F4-9658-13593534761A}" type="presParOf" srcId="{B8A46F0E-BE56-4CA6-8D09-43C20C582A4D}" destId="{AF1FBCF6-AFEC-459F-8FA4-1B74890C6889}" srcOrd="0" destOrd="0" presId="urn:microsoft.com/office/officeart/2005/8/layout/hierarchy1"/>
    <dgm:cxn modelId="{742E4676-3AB6-46CB-AE7A-325C7BCE0959}" type="presParOf" srcId="{AF1FBCF6-AFEC-459F-8FA4-1B74890C6889}" destId="{DD503CA5-DF24-456B-9B40-159ACC91CC4C}" srcOrd="0" destOrd="0" presId="urn:microsoft.com/office/officeart/2005/8/layout/hierarchy1"/>
    <dgm:cxn modelId="{41F338B7-A066-4EE4-9273-195B8CE5AE67}" type="presParOf" srcId="{AF1FBCF6-AFEC-459F-8FA4-1B74890C6889}" destId="{EBCBA6A1-C743-4279-9E17-60C96A4CD107}" srcOrd="1" destOrd="0" presId="urn:microsoft.com/office/officeart/2005/8/layout/hierarchy1"/>
    <dgm:cxn modelId="{93AFFB95-1828-4D5D-B0C3-1ECDF7343448}" type="presParOf" srcId="{B8A46F0E-BE56-4CA6-8D09-43C20C582A4D}" destId="{7F1CFE83-136A-42DC-A1EE-4A5CC2F7D0CC}" srcOrd="1" destOrd="0" presId="urn:microsoft.com/office/officeart/2005/8/layout/hierarchy1"/>
    <dgm:cxn modelId="{6CC5B78E-46BF-4782-8752-8568E9453923}" type="presParOf" srcId="{1E7BD2D3-0357-4E9D-B3CD-36A9543D4F48}" destId="{BF906456-1B3B-4032-B550-76AA610C6644}" srcOrd="4" destOrd="0" presId="urn:microsoft.com/office/officeart/2005/8/layout/hierarchy1"/>
    <dgm:cxn modelId="{7EA7671A-A9D1-48E5-91A1-6C89F3A0E389}" type="presParOf" srcId="{BF906456-1B3B-4032-B550-76AA610C6644}" destId="{98285437-41AE-4001-BFC2-D711665A618C}" srcOrd="0" destOrd="0" presId="urn:microsoft.com/office/officeart/2005/8/layout/hierarchy1"/>
    <dgm:cxn modelId="{4727B4C5-C87C-458E-9678-470B47109CB4}" type="presParOf" srcId="{98285437-41AE-4001-BFC2-D711665A618C}" destId="{8BF5998D-F76E-46B5-AA55-57DC2A61BF28}" srcOrd="0" destOrd="0" presId="urn:microsoft.com/office/officeart/2005/8/layout/hierarchy1"/>
    <dgm:cxn modelId="{0133BD17-63F2-474B-BA48-93B4D56262C9}" type="presParOf" srcId="{98285437-41AE-4001-BFC2-D711665A618C}" destId="{2DFB6DA0-5AC0-46EC-99FC-31510E7AAB87}" srcOrd="1" destOrd="0" presId="urn:microsoft.com/office/officeart/2005/8/layout/hierarchy1"/>
    <dgm:cxn modelId="{0F6FAA70-0D90-46F7-9E33-DB7D0C2F4A73}" type="presParOf" srcId="{BF906456-1B3B-4032-B550-76AA610C6644}" destId="{CBCA7901-F965-4EFB-BD74-8E186D96044C}" srcOrd="1" destOrd="0" presId="urn:microsoft.com/office/officeart/2005/8/layout/hierarchy1"/>
    <dgm:cxn modelId="{EB365201-6AA8-452C-96ED-F1C7E21D633B}" type="presParOf" srcId="{1E7BD2D3-0357-4E9D-B3CD-36A9543D4F48}" destId="{E618D1EE-7307-44AE-AAFE-2D1D28A8252F}" srcOrd="5" destOrd="0" presId="urn:microsoft.com/office/officeart/2005/8/layout/hierarchy1"/>
    <dgm:cxn modelId="{25893B3F-93B1-4B34-97A3-35EFBB885A97}" type="presParOf" srcId="{E618D1EE-7307-44AE-AAFE-2D1D28A8252F}" destId="{0A1D47DC-E39C-431A-BD83-EF18FBFD0302}" srcOrd="0" destOrd="0" presId="urn:microsoft.com/office/officeart/2005/8/layout/hierarchy1"/>
    <dgm:cxn modelId="{0D7B7E25-3D9B-41DF-9A10-1AFAD2B23061}" type="presParOf" srcId="{0A1D47DC-E39C-431A-BD83-EF18FBFD0302}" destId="{5B771FB9-C2FF-49C6-8631-B03A75947CA9}" srcOrd="0" destOrd="0" presId="urn:microsoft.com/office/officeart/2005/8/layout/hierarchy1"/>
    <dgm:cxn modelId="{79397CBB-7CAB-4C36-A9E9-A422B6FADAEB}" type="presParOf" srcId="{0A1D47DC-E39C-431A-BD83-EF18FBFD0302}" destId="{C4320C17-7094-469E-B58F-F49E1BA5AA6E}" srcOrd="1" destOrd="0" presId="urn:microsoft.com/office/officeart/2005/8/layout/hierarchy1"/>
    <dgm:cxn modelId="{36F37B6F-CF7F-4462-A50B-DAD1F3FB2AA5}" type="presParOf" srcId="{E618D1EE-7307-44AE-AAFE-2D1D28A8252F}" destId="{744FED14-6DC7-4BB9-9002-FA0090D1C2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E379A4-5E49-4D7F-8FEF-092ED032EA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6D7A3F-F893-4CA1-93AC-F99D8E9097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u="sng" dirty="0">
              <a:solidFill>
                <a:srgbClr val="FF0000"/>
              </a:solidFill>
            </a:rPr>
            <a:t>MYCARLADY’s 5 TIPS to Maximize the Value of your Car</a:t>
          </a:r>
          <a:endParaRPr lang="en-US" dirty="0">
            <a:solidFill>
              <a:srgbClr val="FF0000"/>
            </a:solidFill>
          </a:endParaRPr>
        </a:p>
      </dgm:t>
    </dgm:pt>
    <dgm:pt modelId="{D704E5F7-1D47-4C97-A617-9AA6C1ADEEC2}" type="parTrans" cxnId="{BC8DE52B-F600-46E1-BB64-B2B7C633DF66}">
      <dgm:prSet/>
      <dgm:spPr/>
      <dgm:t>
        <a:bodyPr/>
        <a:lstStyle/>
        <a:p>
          <a:endParaRPr lang="en-US"/>
        </a:p>
      </dgm:t>
    </dgm:pt>
    <dgm:pt modelId="{A4B52D8C-CB67-4F50-9333-C95BA1728D0E}" type="sibTrans" cxnId="{BC8DE52B-F600-46E1-BB64-B2B7C633DF6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E25F3CA-61A2-48E3-9CBE-2415D86CBA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1. Wash the car regularly.</a:t>
          </a:r>
        </a:p>
      </dgm:t>
    </dgm:pt>
    <dgm:pt modelId="{D83DF2DC-773B-4813-99CA-5DE8D671A58F}" type="parTrans" cxnId="{2342993A-E2D2-43C1-9D75-F1625B93A4E6}">
      <dgm:prSet/>
      <dgm:spPr/>
      <dgm:t>
        <a:bodyPr/>
        <a:lstStyle/>
        <a:p>
          <a:endParaRPr lang="en-US"/>
        </a:p>
      </dgm:t>
    </dgm:pt>
    <dgm:pt modelId="{5DCA3CB4-6B66-4D97-971B-F5E4CB370AFA}" type="sibTrans" cxnId="{2342993A-E2D2-43C1-9D75-F1625B93A4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A88D5F4-537F-49F3-8750-A7B5652CB7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2. Wax the exterior and shampoo the interior once a year.</a:t>
          </a:r>
        </a:p>
      </dgm:t>
    </dgm:pt>
    <dgm:pt modelId="{6C77E1F1-12F5-4196-B856-C7DF80DC0D1C}" type="parTrans" cxnId="{A5B96DF1-C09D-4976-81BB-12FBE4B6F07B}">
      <dgm:prSet/>
      <dgm:spPr/>
      <dgm:t>
        <a:bodyPr/>
        <a:lstStyle/>
        <a:p>
          <a:endParaRPr lang="en-US"/>
        </a:p>
      </dgm:t>
    </dgm:pt>
    <dgm:pt modelId="{D48A6A97-63B8-42C8-A24D-558869D63255}" type="sibTrans" cxnId="{A5B96DF1-C09D-4976-81BB-12FBE4B6F07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EA9EB73-C717-4280-9F93-3060BCDB69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3. Make sure all RECALLS are resolved.</a:t>
          </a:r>
        </a:p>
      </dgm:t>
    </dgm:pt>
    <dgm:pt modelId="{F1B20017-26CD-4076-8F64-BCB4F09F2B28}" type="parTrans" cxnId="{A409665F-48BC-4B94-8596-D58795964C4B}">
      <dgm:prSet/>
      <dgm:spPr/>
      <dgm:t>
        <a:bodyPr/>
        <a:lstStyle/>
        <a:p>
          <a:endParaRPr lang="en-US"/>
        </a:p>
      </dgm:t>
    </dgm:pt>
    <dgm:pt modelId="{C743B47A-2A5D-416B-BDED-A2A25BEB8143}" type="sibTrans" cxnId="{A409665F-48BC-4B94-8596-D58795964C4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A57F96-073E-4865-A1A0-999C7FA8EE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4. Keep all service records and keys, cargo covers and factory rims</a:t>
          </a:r>
        </a:p>
      </dgm:t>
    </dgm:pt>
    <dgm:pt modelId="{1BFCCB2B-A262-43D9-A469-0B0B71A146CA}" type="parTrans" cxnId="{AA7279B3-002F-4F10-8394-93E209FFFB11}">
      <dgm:prSet/>
      <dgm:spPr/>
      <dgm:t>
        <a:bodyPr/>
        <a:lstStyle/>
        <a:p>
          <a:endParaRPr lang="en-US"/>
        </a:p>
      </dgm:t>
    </dgm:pt>
    <dgm:pt modelId="{6FB26DDF-FD90-44D8-81CD-9BF5A5F2EEA5}" type="sibTrans" cxnId="{AA7279B3-002F-4F10-8394-93E209FFFB1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9AE768-1EA1-4E06-9810-ED59DED088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5. Do not add aftermarket parts, lift kits or non-factory trim that is not removable or warrantied by the brand. </a:t>
          </a:r>
        </a:p>
      </dgm:t>
    </dgm:pt>
    <dgm:pt modelId="{89A34505-EC9B-40E9-B849-586C875BEC29}" type="parTrans" cxnId="{612390D2-50DF-4B8B-BF95-043197B829FC}">
      <dgm:prSet/>
      <dgm:spPr/>
      <dgm:t>
        <a:bodyPr/>
        <a:lstStyle/>
        <a:p>
          <a:endParaRPr lang="en-US"/>
        </a:p>
      </dgm:t>
    </dgm:pt>
    <dgm:pt modelId="{66DA22C4-2471-4D9E-9A87-9BD161E5EFFA}" type="sibTrans" cxnId="{612390D2-50DF-4B8B-BF95-043197B829F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D4EF79-A6C3-43B3-B7F9-63E9AA56BAB4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95F2632A-05FA-4DDD-A617-CDB391A69A57}" type="parTrans" cxnId="{A0DA131B-ADD0-4D55-8FF1-5C56B75FC2A2}">
      <dgm:prSet/>
      <dgm:spPr/>
      <dgm:t>
        <a:bodyPr/>
        <a:lstStyle/>
        <a:p>
          <a:endParaRPr lang="en-US"/>
        </a:p>
      </dgm:t>
    </dgm:pt>
    <dgm:pt modelId="{DA95F038-DBDF-4302-86A9-E174991CFBD7}" type="sibTrans" cxnId="{A0DA131B-ADD0-4D55-8FF1-5C56B75FC2A2}">
      <dgm:prSet/>
      <dgm:spPr/>
      <dgm:t>
        <a:bodyPr/>
        <a:lstStyle/>
        <a:p>
          <a:endParaRPr lang="en-US"/>
        </a:p>
      </dgm:t>
    </dgm:pt>
    <dgm:pt modelId="{55155D16-C829-4911-8A8C-D88EBF6056AE}" type="pres">
      <dgm:prSet presAssocID="{6CE379A4-5E49-4D7F-8FEF-092ED032EA80}" presName="root" presStyleCnt="0">
        <dgm:presLayoutVars>
          <dgm:dir/>
          <dgm:resizeHandles val="exact"/>
        </dgm:presLayoutVars>
      </dgm:prSet>
      <dgm:spPr/>
    </dgm:pt>
    <dgm:pt modelId="{4C88C897-4825-40F2-AB1B-56DB11EC62DD}" type="pres">
      <dgm:prSet presAssocID="{836D7A3F-F893-4CA1-93AC-F99D8E9097FA}" presName="compNode" presStyleCnt="0"/>
      <dgm:spPr/>
    </dgm:pt>
    <dgm:pt modelId="{2236B533-14EE-4646-B67D-42E0C6421E88}" type="pres">
      <dgm:prSet presAssocID="{836D7A3F-F893-4CA1-93AC-F99D8E9097FA}" presName="bgRect" presStyleLbl="bgShp" presStyleIdx="0" presStyleCnt="7" custLinFactNeighborX="0" custLinFactNeighborY="-72"/>
      <dgm:spPr/>
    </dgm:pt>
    <dgm:pt modelId="{C6675FDC-D8F0-42A7-9481-9B93B89AA524}" type="pres">
      <dgm:prSet presAssocID="{836D7A3F-F893-4CA1-93AC-F99D8E9097F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84FF7A7D-F4F7-4DBE-8379-02A209F833FC}" type="pres">
      <dgm:prSet presAssocID="{836D7A3F-F893-4CA1-93AC-F99D8E9097FA}" presName="spaceRect" presStyleCnt="0"/>
      <dgm:spPr/>
    </dgm:pt>
    <dgm:pt modelId="{F57B68E3-B2C7-44D0-B978-60330284E146}" type="pres">
      <dgm:prSet presAssocID="{836D7A3F-F893-4CA1-93AC-F99D8E9097FA}" presName="parTx" presStyleLbl="revTx" presStyleIdx="0" presStyleCnt="7">
        <dgm:presLayoutVars>
          <dgm:chMax val="0"/>
          <dgm:chPref val="0"/>
        </dgm:presLayoutVars>
      </dgm:prSet>
      <dgm:spPr/>
    </dgm:pt>
    <dgm:pt modelId="{5030A1EC-82B2-4E20-97E5-4C3827A35B03}" type="pres">
      <dgm:prSet presAssocID="{A4B52D8C-CB67-4F50-9333-C95BA1728D0E}" presName="sibTrans" presStyleCnt="0"/>
      <dgm:spPr/>
    </dgm:pt>
    <dgm:pt modelId="{BC2501B7-9511-4B2C-A906-6F9D35154942}" type="pres">
      <dgm:prSet presAssocID="{6E25F3CA-61A2-48E3-9CBE-2415D86CBA8E}" presName="compNode" presStyleCnt="0"/>
      <dgm:spPr/>
    </dgm:pt>
    <dgm:pt modelId="{0F6537B9-769D-4A77-94B5-E4B27531473F}" type="pres">
      <dgm:prSet presAssocID="{6E25F3CA-61A2-48E3-9CBE-2415D86CBA8E}" presName="bgRect" presStyleLbl="bgShp" presStyleIdx="1" presStyleCnt="7"/>
      <dgm:spPr/>
    </dgm:pt>
    <dgm:pt modelId="{ECCAFE4E-328C-4841-8065-1309243A5BDC}" type="pres">
      <dgm:prSet presAssocID="{6E25F3CA-61A2-48E3-9CBE-2415D86CBA8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B5FEE5ED-4787-4471-9793-02DA2FCBC0F6}" type="pres">
      <dgm:prSet presAssocID="{6E25F3CA-61A2-48E3-9CBE-2415D86CBA8E}" presName="spaceRect" presStyleCnt="0"/>
      <dgm:spPr/>
    </dgm:pt>
    <dgm:pt modelId="{68BAA510-75FC-4F47-B86C-812A6046A2E6}" type="pres">
      <dgm:prSet presAssocID="{6E25F3CA-61A2-48E3-9CBE-2415D86CBA8E}" presName="parTx" presStyleLbl="revTx" presStyleIdx="1" presStyleCnt="7">
        <dgm:presLayoutVars>
          <dgm:chMax val="0"/>
          <dgm:chPref val="0"/>
        </dgm:presLayoutVars>
      </dgm:prSet>
      <dgm:spPr/>
    </dgm:pt>
    <dgm:pt modelId="{426F8D78-55B9-46E6-8A00-C7370E96A46C}" type="pres">
      <dgm:prSet presAssocID="{5DCA3CB4-6B66-4D97-971B-F5E4CB370AFA}" presName="sibTrans" presStyleCnt="0"/>
      <dgm:spPr/>
    </dgm:pt>
    <dgm:pt modelId="{8ED73FEA-55B4-491B-B9D6-DF026D0C3174}" type="pres">
      <dgm:prSet presAssocID="{6A88D5F4-537F-49F3-8750-A7B5652CB7EB}" presName="compNode" presStyleCnt="0"/>
      <dgm:spPr/>
    </dgm:pt>
    <dgm:pt modelId="{62971408-F455-4FDF-BB3A-8DF1FD1D4E52}" type="pres">
      <dgm:prSet presAssocID="{6A88D5F4-537F-49F3-8750-A7B5652CB7EB}" presName="bgRect" presStyleLbl="bgShp" presStyleIdx="2" presStyleCnt="7"/>
      <dgm:spPr/>
    </dgm:pt>
    <dgm:pt modelId="{5AECD595-E6AD-4FAF-A372-0C9853AF731E}" type="pres">
      <dgm:prSet presAssocID="{6A88D5F4-537F-49F3-8750-A7B5652CB7E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0B6E85F5-F30D-465A-87DA-47FE9703C734}" type="pres">
      <dgm:prSet presAssocID="{6A88D5F4-537F-49F3-8750-A7B5652CB7EB}" presName="spaceRect" presStyleCnt="0"/>
      <dgm:spPr/>
    </dgm:pt>
    <dgm:pt modelId="{B8E5D9B7-03E7-49F3-B35D-D281DC0D3EF2}" type="pres">
      <dgm:prSet presAssocID="{6A88D5F4-537F-49F3-8750-A7B5652CB7EB}" presName="parTx" presStyleLbl="revTx" presStyleIdx="2" presStyleCnt="7">
        <dgm:presLayoutVars>
          <dgm:chMax val="0"/>
          <dgm:chPref val="0"/>
        </dgm:presLayoutVars>
      </dgm:prSet>
      <dgm:spPr/>
    </dgm:pt>
    <dgm:pt modelId="{E94260ED-F927-4B64-8B59-DF7A69A4BCA9}" type="pres">
      <dgm:prSet presAssocID="{D48A6A97-63B8-42C8-A24D-558869D63255}" presName="sibTrans" presStyleCnt="0"/>
      <dgm:spPr/>
    </dgm:pt>
    <dgm:pt modelId="{ED95608F-E6B0-44C8-AE7E-6D0387CF393B}" type="pres">
      <dgm:prSet presAssocID="{2EA9EB73-C717-4280-9F93-3060BCDB69CD}" presName="compNode" presStyleCnt="0"/>
      <dgm:spPr/>
    </dgm:pt>
    <dgm:pt modelId="{85A08473-B6AF-4174-8198-6D3398252B81}" type="pres">
      <dgm:prSet presAssocID="{2EA9EB73-C717-4280-9F93-3060BCDB69CD}" presName="bgRect" presStyleLbl="bgShp" presStyleIdx="3" presStyleCnt="7"/>
      <dgm:spPr/>
    </dgm:pt>
    <dgm:pt modelId="{96CDB22C-7EF4-41F4-842D-4D76CEE12031}" type="pres">
      <dgm:prSet presAssocID="{2EA9EB73-C717-4280-9F93-3060BCDB69C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F934E1F-5D38-41CE-AE37-CC85B450321D}" type="pres">
      <dgm:prSet presAssocID="{2EA9EB73-C717-4280-9F93-3060BCDB69CD}" presName="spaceRect" presStyleCnt="0"/>
      <dgm:spPr/>
    </dgm:pt>
    <dgm:pt modelId="{48792741-1E40-42B8-BB34-9CC1AB835520}" type="pres">
      <dgm:prSet presAssocID="{2EA9EB73-C717-4280-9F93-3060BCDB69CD}" presName="parTx" presStyleLbl="revTx" presStyleIdx="3" presStyleCnt="7">
        <dgm:presLayoutVars>
          <dgm:chMax val="0"/>
          <dgm:chPref val="0"/>
        </dgm:presLayoutVars>
      </dgm:prSet>
      <dgm:spPr/>
    </dgm:pt>
    <dgm:pt modelId="{0E7B097D-D55D-4E79-B4A9-7FA1F0F69684}" type="pres">
      <dgm:prSet presAssocID="{C743B47A-2A5D-416B-BDED-A2A25BEB8143}" presName="sibTrans" presStyleCnt="0"/>
      <dgm:spPr/>
    </dgm:pt>
    <dgm:pt modelId="{C19127CE-D365-48EF-8FFB-5DFE6A4DD380}" type="pres">
      <dgm:prSet presAssocID="{DDA57F96-073E-4865-A1A0-999C7FA8EE7B}" presName="compNode" presStyleCnt="0"/>
      <dgm:spPr/>
    </dgm:pt>
    <dgm:pt modelId="{60E4FB88-8A8F-4567-AE0C-254819929216}" type="pres">
      <dgm:prSet presAssocID="{DDA57F96-073E-4865-A1A0-999C7FA8EE7B}" presName="bgRect" presStyleLbl="bgShp" presStyleIdx="4" presStyleCnt="7"/>
      <dgm:spPr/>
    </dgm:pt>
    <dgm:pt modelId="{8078140B-D1DD-4CC9-A075-F00947A5E339}" type="pres">
      <dgm:prSet presAssocID="{DDA57F96-073E-4865-A1A0-999C7FA8EE7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FAC38F40-DD50-4DA4-B6DF-D5F4EA9F6EC8}" type="pres">
      <dgm:prSet presAssocID="{DDA57F96-073E-4865-A1A0-999C7FA8EE7B}" presName="spaceRect" presStyleCnt="0"/>
      <dgm:spPr/>
    </dgm:pt>
    <dgm:pt modelId="{221663C9-3D5C-4AB9-B8B9-E6FD7E1B96E8}" type="pres">
      <dgm:prSet presAssocID="{DDA57F96-073E-4865-A1A0-999C7FA8EE7B}" presName="parTx" presStyleLbl="revTx" presStyleIdx="4" presStyleCnt="7">
        <dgm:presLayoutVars>
          <dgm:chMax val="0"/>
          <dgm:chPref val="0"/>
        </dgm:presLayoutVars>
      </dgm:prSet>
      <dgm:spPr/>
    </dgm:pt>
    <dgm:pt modelId="{B97C6DB3-A2CD-4F30-98EA-C16DFE5CB224}" type="pres">
      <dgm:prSet presAssocID="{6FB26DDF-FD90-44D8-81CD-9BF5A5F2EEA5}" presName="sibTrans" presStyleCnt="0"/>
      <dgm:spPr/>
    </dgm:pt>
    <dgm:pt modelId="{693A2DE7-D04B-42BF-9EDB-2F5CC193FF4D}" type="pres">
      <dgm:prSet presAssocID="{709AE768-1EA1-4E06-9810-ED59DED08872}" presName="compNode" presStyleCnt="0"/>
      <dgm:spPr/>
    </dgm:pt>
    <dgm:pt modelId="{B8D32589-2A10-4A89-BF14-6EF7A5B15D79}" type="pres">
      <dgm:prSet presAssocID="{709AE768-1EA1-4E06-9810-ED59DED08872}" presName="bgRect" presStyleLbl="bgShp" presStyleIdx="5" presStyleCnt="7"/>
      <dgm:spPr/>
    </dgm:pt>
    <dgm:pt modelId="{2E38C259-E4EE-417E-8CEA-E74AE5FBE0B9}" type="pres">
      <dgm:prSet presAssocID="{709AE768-1EA1-4E06-9810-ED59DED08872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9F4B4A77-CAC6-42C4-9725-3EF09802D40F}" type="pres">
      <dgm:prSet presAssocID="{709AE768-1EA1-4E06-9810-ED59DED08872}" presName="spaceRect" presStyleCnt="0"/>
      <dgm:spPr/>
    </dgm:pt>
    <dgm:pt modelId="{DB408BE0-B1C9-41F3-8142-1C2415F21CF2}" type="pres">
      <dgm:prSet presAssocID="{709AE768-1EA1-4E06-9810-ED59DED08872}" presName="parTx" presStyleLbl="revTx" presStyleIdx="5" presStyleCnt="7">
        <dgm:presLayoutVars>
          <dgm:chMax val="0"/>
          <dgm:chPref val="0"/>
        </dgm:presLayoutVars>
      </dgm:prSet>
      <dgm:spPr/>
    </dgm:pt>
    <dgm:pt modelId="{9365CDBB-C10C-490C-9C02-F26903843E37}" type="pres">
      <dgm:prSet presAssocID="{66DA22C4-2471-4D9E-9A87-9BD161E5EFFA}" presName="sibTrans" presStyleCnt="0"/>
      <dgm:spPr/>
    </dgm:pt>
    <dgm:pt modelId="{70D380F9-F39C-4A6B-95AC-D7882EF8DEB3}" type="pres">
      <dgm:prSet presAssocID="{9AD4EF79-A6C3-43B3-B7F9-63E9AA56BAB4}" presName="compNode" presStyleCnt="0"/>
      <dgm:spPr/>
    </dgm:pt>
    <dgm:pt modelId="{DBBFADC5-239C-416E-9A52-D433A37D9296}" type="pres">
      <dgm:prSet presAssocID="{9AD4EF79-A6C3-43B3-B7F9-63E9AA56BAB4}" presName="bgRect" presStyleLbl="bgShp" presStyleIdx="6" presStyleCnt="7"/>
      <dgm:spPr/>
    </dgm:pt>
    <dgm:pt modelId="{97BF2D65-56D0-4E88-B943-24140CAEE1C2}" type="pres">
      <dgm:prSet presAssocID="{9AD4EF79-A6C3-43B3-B7F9-63E9AA56BAB4}" presName="iconRect" presStyleLbl="node1" presStyleIdx="6" presStyleCnt="7" custScaleX="275500" custScaleY="186380" custLinFactNeighborX="72758" custLinFactNeighborY="302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</dgm:spPr>
    </dgm:pt>
    <dgm:pt modelId="{2C19739D-4A3C-4E6F-A4EE-B2B8B8392274}" type="pres">
      <dgm:prSet presAssocID="{9AD4EF79-A6C3-43B3-B7F9-63E9AA56BAB4}" presName="spaceRect" presStyleCnt="0"/>
      <dgm:spPr/>
    </dgm:pt>
    <dgm:pt modelId="{35D631CE-6BA8-466A-A14F-ECA307DC1D55}" type="pres">
      <dgm:prSet presAssocID="{9AD4EF79-A6C3-43B3-B7F9-63E9AA56BAB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E642114-85AF-4F9B-BD5F-48B3C1EBCE4B}" type="presOf" srcId="{6A88D5F4-537F-49F3-8750-A7B5652CB7EB}" destId="{B8E5D9B7-03E7-49F3-B35D-D281DC0D3EF2}" srcOrd="0" destOrd="0" presId="urn:microsoft.com/office/officeart/2018/2/layout/IconVerticalSolidList"/>
    <dgm:cxn modelId="{A0DA131B-ADD0-4D55-8FF1-5C56B75FC2A2}" srcId="{6CE379A4-5E49-4D7F-8FEF-092ED032EA80}" destId="{9AD4EF79-A6C3-43B3-B7F9-63E9AA56BAB4}" srcOrd="6" destOrd="0" parTransId="{95F2632A-05FA-4DDD-A617-CDB391A69A57}" sibTransId="{DA95F038-DBDF-4302-86A9-E174991CFBD7}"/>
    <dgm:cxn modelId="{BC8DE52B-F600-46E1-BB64-B2B7C633DF66}" srcId="{6CE379A4-5E49-4D7F-8FEF-092ED032EA80}" destId="{836D7A3F-F893-4CA1-93AC-F99D8E9097FA}" srcOrd="0" destOrd="0" parTransId="{D704E5F7-1D47-4C97-A617-9AA6C1ADEEC2}" sibTransId="{A4B52D8C-CB67-4F50-9333-C95BA1728D0E}"/>
    <dgm:cxn modelId="{A49D5C39-85FB-4840-9F55-BEA8FAB23522}" type="presOf" srcId="{9AD4EF79-A6C3-43B3-B7F9-63E9AA56BAB4}" destId="{35D631CE-6BA8-466A-A14F-ECA307DC1D55}" srcOrd="0" destOrd="0" presId="urn:microsoft.com/office/officeart/2018/2/layout/IconVerticalSolidList"/>
    <dgm:cxn modelId="{2342993A-E2D2-43C1-9D75-F1625B93A4E6}" srcId="{6CE379A4-5E49-4D7F-8FEF-092ED032EA80}" destId="{6E25F3CA-61A2-48E3-9CBE-2415D86CBA8E}" srcOrd="1" destOrd="0" parTransId="{D83DF2DC-773B-4813-99CA-5DE8D671A58F}" sibTransId="{5DCA3CB4-6B66-4D97-971B-F5E4CB370AFA}"/>
    <dgm:cxn modelId="{A409665F-48BC-4B94-8596-D58795964C4B}" srcId="{6CE379A4-5E49-4D7F-8FEF-092ED032EA80}" destId="{2EA9EB73-C717-4280-9F93-3060BCDB69CD}" srcOrd="3" destOrd="0" parTransId="{F1B20017-26CD-4076-8F64-BCB4F09F2B28}" sibTransId="{C743B47A-2A5D-416B-BDED-A2A25BEB8143}"/>
    <dgm:cxn modelId="{C5137174-87F8-4B32-93CA-B3DC3F1F9CFE}" type="presOf" srcId="{709AE768-1EA1-4E06-9810-ED59DED08872}" destId="{DB408BE0-B1C9-41F3-8142-1C2415F21CF2}" srcOrd="0" destOrd="0" presId="urn:microsoft.com/office/officeart/2018/2/layout/IconVerticalSolidList"/>
    <dgm:cxn modelId="{1A6ACE7A-033A-4588-A7C4-6671BFF633F4}" type="presOf" srcId="{DDA57F96-073E-4865-A1A0-999C7FA8EE7B}" destId="{221663C9-3D5C-4AB9-B8B9-E6FD7E1B96E8}" srcOrd="0" destOrd="0" presId="urn:microsoft.com/office/officeart/2018/2/layout/IconVerticalSolidList"/>
    <dgm:cxn modelId="{474A778E-C820-4DCB-B732-148DF8FC94BA}" type="presOf" srcId="{836D7A3F-F893-4CA1-93AC-F99D8E9097FA}" destId="{F57B68E3-B2C7-44D0-B978-60330284E146}" srcOrd="0" destOrd="0" presId="urn:microsoft.com/office/officeart/2018/2/layout/IconVerticalSolidList"/>
    <dgm:cxn modelId="{F040259B-1DE0-4D47-B922-977B085D199A}" type="presOf" srcId="{2EA9EB73-C717-4280-9F93-3060BCDB69CD}" destId="{48792741-1E40-42B8-BB34-9CC1AB835520}" srcOrd="0" destOrd="0" presId="urn:microsoft.com/office/officeart/2018/2/layout/IconVerticalSolidList"/>
    <dgm:cxn modelId="{AA7279B3-002F-4F10-8394-93E209FFFB11}" srcId="{6CE379A4-5E49-4D7F-8FEF-092ED032EA80}" destId="{DDA57F96-073E-4865-A1A0-999C7FA8EE7B}" srcOrd="4" destOrd="0" parTransId="{1BFCCB2B-A262-43D9-A469-0B0B71A146CA}" sibTransId="{6FB26DDF-FD90-44D8-81CD-9BF5A5F2EEA5}"/>
    <dgm:cxn modelId="{6C200CB6-72B2-4F21-A5F0-A36CE873C6EB}" type="presOf" srcId="{6E25F3CA-61A2-48E3-9CBE-2415D86CBA8E}" destId="{68BAA510-75FC-4F47-B86C-812A6046A2E6}" srcOrd="0" destOrd="0" presId="urn:microsoft.com/office/officeart/2018/2/layout/IconVerticalSolidList"/>
    <dgm:cxn modelId="{612390D2-50DF-4B8B-BF95-043197B829FC}" srcId="{6CE379A4-5E49-4D7F-8FEF-092ED032EA80}" destId="{709AE768-1EA1-4E06-9810-ED59DED08872}" srcOrd="5" destOrd="0" parTransId="{89A34505-EC9B-40E9-B849-586C875BEC29}" sibTransId="{66DA22C4-2471-4D9E-9A87-9BD161E5EFFA}"/>
    <dgm:cxn modelId="{896849E9-E7D2-4A8C-85E4-FF85C14C6222}" type="presOf" srcId="{6CE379A4-5E49-4D7F-8FEF-092ED032EA80}" destId="{55155D16-C829-4911-8A8C-D88EBF6056AE}" srcOrd="0" destOrd="0" presId="urn:microsoft.com/office/officeart/2018/2/layout/IconVerticalSolidList"/>
    <dgm:cxn modelId="{A5B96DF1-C09D-4976-81BB-12FBE4B6F07B}" srcId="{6CE379A4-5E49-4D7F-8FEF-092ED032EA80}" destId="{6A88D5F4-537F-49F3-8750-A7B5652CB7EB}" srcOrd="2" destOrd="0" parTransId="{6C77E1F1-12F5-4196-B856-C7DF80DC0D1C}" sibTransId="{D48A6A97-63B8-42C8-A24D-558869D63255}"/>
    <dgm:cxn modelId="{ABB2628D-9958-448E-B42F-C013C4BEDE8B}" type="presParOf" srcId="{55155D16-C829-4911-8A8C-D88EBF6056AE}" destId="{4C88C897-4825-40F2-AB1B-56DB11EC62DD}" srcOrd="0" destOrd="0" presId="urn:microsoft.com/office/officeart/2018/2/layout/IconVerticalSolidList"/>
    <dgm:cxn modelId="{5479E9AA-3674-4495-91CB-2054D6F54B16}" type="presParOf" srcId="{4C88C897-4825-40F2-AB1B-56DB11EC62DD}" destId="{2236B533-14EE-4646-B67D-42E0C6421E88}" srcOrd="0" destOrd="0" presId="urn:microsoft.com/office/officeart/2018/2/layout/IconVerticalSolidList"/>
    <dgm:cxn modelId="{DFA74C6A-378A-48E8-9762-88A7EB493A45}" type="presParOf" srcId="{4C88C897-4825-40F2-AB1B-56DB11EC62DD}" destId="{C6675FDC-D8F0-42A7-9481-9B93B89AA524}" srcOrd="1" destOrd="0" presId="urn:microsoft.com/office/officeart/2018/2/layout/IconVerticalSolidList"/>
    <dgm:cxn modelId="{093B854D-EC28-4FFE-95A3-B15C99E53D04}" type="presParOf" srcId="{4C88C897-4825-40F2-AB1B-56DB11EC62DD}" destId="{84FF7A7D-F4F7-4DBE-8379-02A209F833FC}" srcOrd="2" destOrd="0" presId="urn:microsoft.com/office/officeart/2018/2/layout/IconVerticalSolidList"/>
    <dgm:cxn modelId="{9DFE0436-5281-446E-BD46-CCC274F47792}" type="presParOf" srcId="{4C88C897-4825-40F2-AB1B-56DB11EC62DD}" destId="{F57B68E3-B2C7-44D0-B978-60330284E146}" srcOrd="3" destOrd="0" presId="urn:microsoft.com/office/officeart/2018/2/layout/IconVerticalSolidList"/>
    <dgm:cxn modelId="{4F73DDD6-FB8F-48F6-BC03-85D47F58F26C}" type="presParOf" srcId="{55155D16-C829-4911-8A8C-D88EBF6056AE}" destId="{5030A1EC-82B2-4E20-97E5-4C3827A35B03}" srcOrd="1" destOrd="0" presId="urn:microsoft.com/office/officeart/2018/2/layout/IconVerticalSolidList"/>
    <dgm:cxn modelId="{97C5F938-846D-45F7-AB7B-B0ED72C94CEB}" type="presParOf" srcId="{55155D16-C829-4911-8A8C-D88EBF6056AE}" destId="{BC2501B7-9511-4B2C-A906-6F9D35154942}" srcOrd="2" destOrd="0" presId="urn:microsoft.com/office/officeart/2018/2/layout/IconVerticalSolidList"/>
    <dgm:cxn modelId="{F9C1D08A-8BA2-4919-B1ED-07B4155283FC}" type="presParOf" srcId="{BC2501B7-9511-4B2C-A906-6F9D35154942}" destId="{0F6537B9-769D-4A77-94B5-E4B27531473F}" srcOrd="0" destOrd="0" presId="urn:microsoft.com/office/officeart/2018/2/layout/IconVerticalSolidList"/>
    <dgm:cxn modelId="{1F33970B-AB61-4CC0-A2A6-9D47D92AA158}" type="presParOf" srcId="{BC2501B7-9511-4B2C-A906-6F9D35154942}" destId="{ECCAFE4E-328C-4841-8065-1309243A5BDC}" srcOrd="1" destOrd="0" presId="urn:microsoft.com/office/officeart/2018/2/layout/IconVerticalSolidList"/>
    <dgm:cxn modelId="{BD693B86-85C6-43A8-82AF-94001C69CB8B}" type="presParOf" srcId="{BC2501B7-9511-4B2C-A906-6F9D35154942}" destId="{B5FEE5ED-4787-4471-9793-02DA2FCBC0F6}" srcOrd="2" destOrd="0" presId="urn:microsoft.com/office/officeart/2018/2/layout/IconVerticalSolidList"/>
    <dgm:cxn modelId="{14FBB634-CCFA-46A2-B5FB-4F8934EA6B05}" type="presParOf" srcId="{BC2501B7-9511-4B2C-A906-6F9D35154942}" destId="{68BAA510-75FC-4F47-B86C-812A6046A2E6}" srcOrd="3" destOrd="0" presId="urn:microsoft.com/office/officeart/2018/2/layout/IconVerticalSolidList"/>
    <dgm:cxn modelId="{C07F80B6-9682-4BAC-8DD7-332C9ABB01B6}" type="presParOf" srcId="{55155D16-C829-4911-8A8C-D88EBF6056AE}" destId="{426F8D78-55B9-46E6-8A00-C7370E96A46C}" srcOrd="3" destOrd="0" presId="urn:microsoft.com/office/officeart/2018/2/layout/IconVerticalSolidList"/>
    <dgm:cxn modelId="{9C3D121D-94F7-4030-9C15-A785F7D4AF6D}" type="presParOf" srcId="{55155D16-C829-4911-8A8C-D88EBF6056AE}" destId="{8ED73FEA-55B4-491B-B9D6-DF026D0C3174}" srcOrd="4" destOrd="0" presId="urn:microsoft.com/office/officeart/2018/2/layout/IconVerticalSolidList"/>
    <dgm:cxn modelId="{30F3609D-2D13-4E96-8DCC-859663FFE822}" type="presParOf" srcId="{8ED73FEA-55B4-491B-B9D6-DF026D0C3174}" destId="{62971408-F455-4FDF-BB3A-8DF1FD1D4E52}" srcOrd="0" destOrd="0" presId="urn:microsoft.com/office/officeart/2018/2/layout/IconVerticalSolidList"/>
    <dgm:cxn modelId="{37A9BCA8-D395-403F-ADB8-D9E0DD4DCD36}" type="presParOf" srcId="{8ED73FEA-55B4-491B-B9D6-DF026D0C3174}" destId="{5AECD595-E6AD-4FAF-A372-0C9853AF731E}" srcOrd="1" destOrd="0" presId="urn:microsoft.com/office/officeart/2018/2/layout/IconVerticalSolidList"/>
    <dgm:cxn modelId="{B221C912-6983-4C7F-B8B8-1030B9809D07}" type="presParOf" srcId="{8ED73FEA-55B4-491B-B9D6-DF026D0C3174}" destId="{0B6E85F5-F30D-465A-87DA-47FE9703C734}" srcOrd="2" destOrd="0" presId="urn:microsoft.com/office/officeart/2018/2/layout/IconVerticalSolidList"/>
    <dgm:cxn modelId="{26BB882C-E5FA-4632-A36E-E2065A5CED2F}" type="presParOf" srcId="{8ED73FEA-55B4-491B-B9D6-DF026D0C3174}" destId="{B8E5D9B7-03E7-49F3-B35D-D281DC0D3EF2}" srcOrd="3" destOrd="0" presId="urn:microsoft.com/office/officeart/2018/2/layout/IconVerticalSolidList"/>
    <dgm:cxn modelId="{DE7B7F14-4963-4FE1-881D-1BCE54180503}" type="presParOf" srcId="{55155D16-C829-4911-8A8C-D88EBF6056AE}" destId="{E94260ED-F927-4B64-8B59-DF7A69A4BCA9}" srcOrd="5" destOrd="0" presId="urn:microsoft.com/office/officeart/2018/2/layout/IconVerticalSolidList"/>
    <dgm:cxn modelId="{BB095B87-83FE-4FC1-B129-7E8FF8BB5D3F}" type="presParOf" srcId="{55155D16-C829-4911-8A8C-D88EBF6056AE}" destId="{ED95608F-E6B0-44C8-AE7E-6D0387CF393B}" srcOrd="6" destOrd="0" presId="urn:microsoft.com/office/officeart/2018/2/layout/IconVerticalSolidList"/>
    <dgm:cxn modelId="{B1EED4E9-CC59-499D-904D-92EA05DCE9D9}" type="presParOf" srcId="{ED95608F-E6B0-44C8-AE7E-6D0387CF393B}" destId="{85A08473-B6AF-4174-8198-6D3398252B81}" srcOrd="0" destOrd="0" presId="urn:microsoft.com/office/officeart/2018/2/layout/IconVerticalSolidList"/>
    <dgm:cxn modelId="{FB812AA6-0176-4F2B-9B13-72E97DE632D8}" type="presParOf" srcId="{ED95608F-E6B0-44C8-AE7E-6D0387CF393B}" destId="{96CDB22C-7EF4-41F4-842D-4D76CEE12031}" srcOrd="1" destOrd="0" presId="urn:microsoft.com/office/officeart/2018/2/layout/IconVerticalSolidList"/>
    <dgm:cxn modelId="{89E9090B-EFC5-401E-AADB-ACD014200FF1}" type="presParOf" srcId="{ED95608F-E6B0-44C8-AE7E-6D0387CF393B}" destId="{EF934E1F-5D38-41CE-AE37-CC85B450321D}" srcOrd="2" destOrd="0" presId="urn:microsoft.com/office/officeart/2018/2/layout/IconVerticalSolidList"/>
    <dgm:cxn modelId="{5F4EDF6D-D5CB-4ECC-B177-22D356C545F8}" type="presParOf" srcId="{ED95608F-E6B0-44C8-AE7E-6D0387CF393B}" destId="{48792741-1E40-42B8-BB34-9CC1AB835520}" srcOrd="3" destOrd="0" presId="urn:microsoft.com/office/officeart/2018/2/layout/IconVerticalSolidList"/>
    <dgm:cxn modelId="{4C6A1C86-8466-42EB-AD3F-CDEE89B64C7C}" type="presParOf" srcId="{55155D16-C829-4911-8A8C-D88EBF6056AE}" destId="{0E7B097D-D55D-4E79-B4A9-7FA1F0F69684}" srcOrd="7" destOrd="0" presId="urn:microsoft.com/office/officeart/2018/2/layout/IconVerticalSolidList"/>
    <dgm:cxn modelId="{FE081AD1-ABEC-45C4-9873-6277857DBFC3}" type="presParOf" srcId="{55155D16-C829-4911-8A8C-D88EBF6056AE}" destId="{C19127CE-D365-48EF-8FFB-5DFE6A4DD380}" srcOrd="8" destOrd="0" presId="urn:microsoft.com/office/officeart/2018/2/layout/IconVerticalSolidList"/>
    <dgm:cxn modelId="{F1032E06-013D-4CB5-B940-CED948952E40}" type="presParOf" srcId="{C19127CE-D365-48EF-8FFB-5DFE6A4DD380}" destId="{60E4FB88-8A8F-4567-AE0C-254819929216}" srcOrd="0" destOrd="0" presId="urn:microsoft.com/office/officeart/2018/2/layout/IconVerticalSolidList"/>
    <dgm:cxn modelId="{981C87C5-1BAA-4195-891E-B1D7255BDC4C}" type="presParOf" srcId="{C19127CE-D365-48EF-8FFB-5DFE6A4DD380}" destId="{8078140B-D1DD-4CC9-A075-F00947A5E339}" srcOrd="1" destOrd="0" presId="urn:microsoft.com/office/officeart/2018/2/layout/IconVerticalSolidList"/>
    <dgm:cxn modelId="{8B768142-260C-4834-89CF-5A988CC47C13}" type="presParOf" srcId="{C19127CE-D365-48EF-8FFB-5DFE6A4DD380}" destId="{FAC38F40-DD50-4DA4-B6DF-D5F4EA9F6EC8}" srcOrd="2" destOrd="0" presId="urn:microsoft.com/office/officeart/2018/2/layout/IconVerticalSolidList"/>
    <dgm:cxn modelId="{E94DDE34-6689-4C37-8E79-9A08EDD400B0}" type="presParOf" srcId="{C19127CE-D365-48EF-8FFB-5DFE6A4DD380}" destId="{221663C9-3D5C-4AB9-B8B9-E6FD7E1B96E8}" srcOrd="3" destOrd="0" presId="urn:microsoft.com/office/officeart/2018/2/layout/IconVerticalSolidList"/>
    <dgm:cxn modelId="{26014309-806F-4269-A9DB-4BF72110191F}" type="presParOf" srcId="{55155D16-C829-4911-8A8C-D88EBF6056AE}" destId="{B97C6DB3-A2CD-4F30-98EA-C16DFE5CB224}" srcOrd="9" destOrd="0" presId="urn:microsoft.com/office/officeart/2018/2/layout/IconVerticalSolidList"/>
    <dgm:cxn modelId="{70930F9D-6AAE-437C-87F9-9457A8DF45D9}" type="presParOf" srcId="{55155D16-C829-4911-8A8C-D88EBF6056AE}" destId="{693A2DE7-D04B-42BF-9EDB-2F5CC193FF4D}" srcOrd="10" destOrd="0" presId="urn:microsoft.com/office/officeart/2018/2/layout/IconVerticalSolidList"/>
    <dgm:cxn modelId="{05165217-26DC-4F3A-9E25-369E3E8C6FFE}" type="presParOf" srcId="{693A2DE7-D04B-42BF-9EDB-2F5CC193FF4D}" destId="{B8D32589-2A10-4A89-BF14-6EF7A5B15D79}" srcOrd="0" destOrd="0" presId="urn:microsoft.com/office/officeart/2018/2/layout/IconVerticalSolidList"/>
    <dgm:cxn modelId="{45F32279-6902-4852-9CEF-2ED7EB9EDA02}" type="presParOf" srcId="{693A2DE7-D04B-42BF-9EDB-2F5CC193FF4D}" destId="{2E38C259-E4EE-417E-8CEA-E74AE5FBE0B9}" srcOrd="1" destOrd="0" presId="urn:microsoft.com/office/officeart/2018/2/layout/IconVerticalSolidList"/>
    <dgm:cxn modelId="{FBB4517C-E148-4828-8E5B-5112F855E469}" type="presParOf" srcId="{693A2DE7-D04B-42BF-9EDB-2F5CC193FF4D}" destId="{9F4B4A77-CAC6-42C4-9725-3EF09802D40F}" srcOrd="2" destOrd="0" presId="urn:microsoft.com/office/officeart/2018/2/layout/IconVerticalSolidList"/>
    <dgm:cxn modelId="{D261D001-1247-45F3-AC26-7BA636F4FE4C}" type="presParOf" srcId="{693A2DE7-D04B-42BF-9EDB-2F5CC193FF4D}" destId="{DB408BE0-B1C9-41F3-8142-1C2415F21CF2}" srcOrd="3" destOrd="0" presId="urn:microsoft.com/office/officeart/2018/2/layout/IconVerticalSolidList"/>
    <dgm:cxn modelId="{1966764A-50D3-45F6-9E33-AF8B492CD8BA}" type="presParOf" srcId="{55155D16-C829-4911-8A8C-D88EBF6056AE}" destId="{9365CDBB-C10C-490C-9C02-F26903843E37}" srcOrd="11" destOrd="0" presId="urn:microsoft.com/office/officeart/2018/2/layout/IconVerticalSolidList"/>
    <dgm:cxn modelId="{BE0442B4-994F-46E5-90ED-0FDF271C72CA}" type="presParOf" srcId="{55155D16-C829-4911-8A8C-D88EBF6056AE}" destId="{70D380F9-F39C-4A6B-95AC-D7882EF8DEB3}" srcOrd="12" destOrd="0" presId="urn:microsoft.com/office/officeart/2018/2/layout/IconVerticalSolidList"/>
    <dgm:cxn modelId="{46EA7A68-D5BA-4FF4-AF4F-326BDD7AD1CE}" type="presParOf" srcId="{70D380F9-F39C-4A6B-95AC-D7882EF8DEB3}" destId="{DBBFADC5-239C-416E-9A52-D433A37D9296}" srcOrd="0" destOrd="0" presId="urn:microsoft.com/office/officeart/2018/2/layout/IconVerticalSolidList"/>
    <dgm:cxn modelId="{D564969F-2862-4709-B657-52C1AACFE72A}" type="presParOf" srcId="{70D380F9-F39C-4A6B-95AC-D7882EF8DEB3}" destId="{97BF2D65-56D0-4E88-B943-24140CAEE1C2}" srcOrd="1" destOrd="0" presId="urn:microsoft.com/office/officeart/2018/2/layout/IconVerticalSolidList"/>
    <dgm:cxn modelId="{CBB3FBD4-113A-4A6E-AEC3-C2A10EA1CDBF}" type="presParOf" srcId="{70D380F9-F39C-4A6B-95AC-D7882EF8DEB3}" destId="{2C19739D-4A3C-4E6F-A4EE-B2B8B8392274}" srcOrd="2" destOrd="0" presId="urn:microsoft.com/office/officeart/2018/2/layout/IconVerticalSolidList"/>
    <dgm:cxn modelId="{CE97E7FB-1722-4BBF-B5DA-CD1530177E5D}" type="presParOf" srcId="{70D380F9-F39C-4A6B-95AC-D7882EF8DEB3}" destId="{35D631CE-6BA8-466A-A14F-ECA307DC1D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E5D53-A67E-4506-AB32-EB2C5A3374DB}">
      <dsp:nvSpPr>
        <dsp:cNvPr id="0" name=""/>
        <dsp:cNvSpPr/>
      </dsp:nvSpPr>
      <dsp:spPr>
        <a:xfrm>
          <a:off x="644716" y="614863"/>
          <a:ext cx="1097489" cy="1097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24967-C7ED-4FEA-9099-02E8629CA890}">
      <dsp:nvSpPr>
        <dsp:cNvPr id="0" name=""/>
        <dsp:cNvSpPr/>
      </dsp:nvSpPr>
      <dsp:spPr>
        <a:xfrm>
          <a:off x="9" y="1679261"/>
          <a:ext cx="3135684" cy="84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Are they worth it?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>
              <a:latin typeface="Algerian" panose="04020705040A02060702" pitchFamily="82" charset="0"/>
            </a:rPr>
            <a:t>YES</a:t>
          </a:r>
          <a:r>
            <a:rPr lang="en-US" sz="1600" kern="1200" dirty="0"/>
            <a:t>, on </a:t>
          </a:r>
          <a:r>
            <a:rPr lang="en-US" sz="1600" i="1" kern="1200" dirty="0"/>
            <a:t>USED</a:t>
          </a:r>
          <a:r>
            <a:rPr lang="en-US" sz="1600" kern="1200" dirty="0"/>
            <a:t> or </a:t>
          </a:r>
          <a:r>
            <a:rPr lang="en-US" sz="1600" i="1" kern="1200" dirty="0"/>
            <a:t>Out of Warranty </a:t>
          </a:r>
          <a:r>
            <a:rPr lang="en-US" sz="1600" kern="1200" dirty="0"/>
            <a:t>Cars</a:t>
          </a:r>
          <a:r>
            <a:rPr lang="en-US" sz="1400" kern="1200" dirty="0"/>
            <a:t>.</a:t>
          </a:r>
        </a:p>
      </dsp:txBody>
      <dsp:txXfrm>
        <a:off x="9" y="1679261"/>
        <a:ext cx="3135684" cy="842857"/>
      </dsp:txXfrm>
    </dsp:sp>
    <dsp:sp modelId="{D712F953-0887-421C-8A7D-460774C5A222}">
      <dsp:nvSpPr>
        <dsp:cNvPr id="0" name=""/>
        <dsp:cNvSpPr/>
      </dsp:nvSpPr>
      <dsp:spPr>
        <a:xfrm>
          <a:off x="9" y="2755487"/>
          <a:ext cx="3135684" cy="26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Branded or not?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How long-$$$</a:t>
          </a:r>
        </a:p>
      </dsp:txBody>
      <dsp:txXfrm>
        <a:off x="9" y="2755487"/>
        <a:ext cx="3135684" cy="267779"/>
      </dsp:txXfrm>
    </dsp:sp>
    <dsp:sp modelId="{8E06D37B-8B53-4759-9DCA-A0C03641C4AC}">
      <dsp:nvSpPr>
        <dsp:cNvPr id="0" name=""/>
        <dsp:cNvSpPr/>
      </dsp:nvSpPr>
      <dsp:spPr>
        <a:xfrm>
          <a:off x="4355200" y="505881"/>
          <a:ext cx="1097489" cy="1097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8981E-5C82-4162-BCBC-72777D25A410}">
      <dsp:nvSpPr>
        <dsp:cNvPr id="0" name=""/>
        <dsp:cNvSpPr/>
      </dsp:nvSpPr>
      <dsp:spPr>
        <a:xfrm>
          <a:off x="3689957" y="1645353"/>
          <a:ext cx="3135684" cy="79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Must you go back to the dealer?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Not always, BUT…</a:t>
          </a:r>
        </a:p>
      </dsp:txBody>
      <dsp:txXfrm>
        <a:off x="3689957" y="1645353"/>
        <a:ext cx="3135684" cy="794496"/>
      </dsp:txXfrm>
    </dsp:sp>
    <dsp:sp modelId="{B6C729C7-5F27-49BD-B1F2-3AA2A084A458}">
      <dsp:nvSpPr>
        <dsp:cNvPr id="0" name=""/>
        <dsp:cNvSpPr/>
      </dsp:nvSpPr>
      <dsp:spPr>
        <a:xfrm>
          <a:off x="3689957" y="3184388"/>
          <a:ext cx="3135684" cy="1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5F2C9-6B61-45ED-AE4A-FEE35967EE44}">
      <dsp:nvSpPr>
        <dsp:cNvPr id="0" name=""/>
        <dsp:cNvSpPr/>
      </dsp:nvSpPr>
      <dsp:spPr>
        <a:xfrm>
          <a:off x="7596332" y="524902"/>
          <a:ext cx="1097489" cy="10974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21E52-977C-464A-A4F2-683CBE6A6656}">
      <dsp:nvSpPr>
        <dsp:cNvPr id="0" name=""/>
        <dsp:cNvSpPr/>
      </dsp:nvSpPr>
      <dsp:spPr>
        <a:xfrm>
          <a:off x="7312237" y="1683873"/>
          <a:ext cx="3135684" cy="106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Coverages and Deductibles: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Read the fine print</a:t>
          </a:r>
        </a:p>
      </dsp:txBody>
      <dsp:txXfrm>
        <a:off x="7312237" y="1683873"/>
        <a:ext cx="3135684" cy="1062670"/>
      </dsp:txXfrm>
    </dsp:sp>
    <dsp:sp modelId="{AA4E37E3-D556-4830-9158-1BC8E32BC658}">
      <dsp:nvSpPr>
        <dsp:cNvPr id="0" name=""/>
        <dsp:cNvSpPr/>
      </dsp:nvSpPr>
      <dsp:spPr>
        <a:xfrm>
          <a:off x="7312237" y="2403370"/>
          <a:ext cx="3135684" cy="26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rgbClr val="FF0000"/>
              </a:solidFill>
            </a:rPr>
            <a:t>Sensors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rgbClr val="FF0000"/>
              </a:solidFill>
            </a:rPr>
            <a:t>Computer boards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rgbClr val="FF0000"/>
              </a:solidFill>
            </a:rPr>
            <a:t>4WD-AWD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rgbClr val="FF0000"/>
              </a:solidFill>
            </a:rPr>
            <a:t>Luxury models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rgbClr val="FF0000"/>
              </a:solidFill>
            </a:rPr>
            <a:t>Exclusions</a:t>
          </a:r>
        </a:p>
      </dsp:txBody>
      <dsp:txXfrm>
        <a:off x="7312237" y="2403370"/>
        <a:ext cx="3135684" cy="267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1E29F-9E23-47BC-B96F-1B1F6C5C3386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F1127-75B2-4C9F-B569-16A59D03C3E6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758F6-F208-4FCB-ADFD-42FD7E115CA1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LOAN/LEASE BALANCE COVERAGE</a:t>
          </a:r>
        </a:p>
      </dsp:txBody>
      <dsp:txXfrm>
        <a:off x="1131174" y="4597"/>
        <a:ext cx="5382429" cy="979371"/>
      </dsp:txXfrm>
    </dsp:sp>
    <dsp:sp modelId="{EA1E54B6-2100-4ACF-AE41-6FC07426D7F8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EA724-F66E-4355-8BCF-4405BF3964E2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DC9A1-4CF9-4BD7-8318-7BB6F5D2D1AA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 the event the vehicle is stolen or declared a TOTAL LOSS</a:t>
          </a:r>
        </a:p>
      </dsp:txBody>
      <dsp:txXfrm>
        <a:off x="1131174" y="1228812"/>
        <a:ext cx="5382429" cy="979371"/>
      </dsp:txXfrm>
    </dsp:sp>
    <dsp:sp modelId="{A754D508-9CA6-499D-9EF9-D7D8D61AA502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891F8-97AA-4244-AE4F-1031983DFDF6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FC7E1-3480-47D7-8B38-6FC8DABA6CB7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GAP PROTECTION pays the bank off for any loan balance due.</a:t>
          </a:r>
        </a:p>
      </dsp:txBody>
      <dsp:txXfrm>
        <a:off x="1131174" y="2453027"/>
        <a:ext cx="5382429" cy="979371"/>
      </dsp:txXfrm>
    </dsp:sp>
    <dsp:sp modelId="{440AC1FB-4101-4780-A2A3-B622D39F3D7A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4836C-6E10-408C-BE51-E2B098DBC0B3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B64BD-CE51-44AA-B16C-B72880135A80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Leases usually include GAP but you may also be able to purchase GAP from your auto insurance company.</a:t>
          </a:r>
        </a:p>
      </dsp:txBody>
      <dsp:txXfrm>
        <a:off x="1131174" y="3677241"/>
        <a:ext cx="5382429" cy="979371"/>
      </dsp:txXfrm>
    </dsp:sp>
    <dsp:sp modelId="{A27E429D-AB9D-4378-A640-E86528C79937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D05D2-3919-47CB-AD7B-C8E0D8DBCB27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D142B-A0A4-40D0-BEBE-9AD7740D4564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Loans over 100% LTV should have GAP protection.</a:t>
          </a:r>
        </a:p>
      </dsp:txBody>
      <dsp:txXfrm>
        <a:off x="1131174" y="4901456"/>
        <a:ext cx="5382429" cy="979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9887F-5B73-4789-B30C-E8724356B3AF}">
      <dsp:nvSpPr>
        <dsp:cNvPr id="0" name=""/>
        <dsp:cNvSpPr/>
      </dsp:nvSpPr>
      <dsp:spPr>
        <a:xfrm>
          <a:off x="1330" y="1933339"/>
          <a:ext cx="1508808" cy="958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2CFEA-4F9D-4C12-929F-E2A449D57F39}">
      <dsp:nvSpPr>
        <dsp:cNvPr id="0" name=""/>
        <dsp:cNvSpPr/>
      </dsp:nvSpPr>
      <dsp:spPr>
        <a:xfrm>
          <a:off x="168975" y="2092602"/>
          <a:ext cx="1508808" cy="95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Visit the dealer at least 1 once a year for a check-up- software review.</a:t>
          </a:r>
        </a:p>
      </dsp:txBody>
      <dsp:txXfrm>
        <a:off x="197037" y="2120664"/>
        <a:ext cx="1452684" cy="901969"/>
      </dsp:txXfrm>
    </dsp:sp>
    <dsp:sp modelId="{C953CFC5-F993-4795-968F-78BD61959DAA}">
      <dsp:nvSpPr>
        <dsp:cNvPr id="0" name=""/>
        <dsp:cNvSpPr/>
      </dsp:nvSpPr>
      <dsp:spPr>
        <a:xfrm>
          <a:off x="1845429" y="1933339"/>
          <a:ext cx="1508808" cy="958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8E43A-BEFB-4053-B086-278F2932027F}">
      <dsp:nvSpPr>
        <dsp:cNvPr id="0" name=""/>
        <dsp:cNvSpPr/>
      </dsp:nvSpPr>
      <dsp:spPr>
        <a:xfrm>
          <a:off x="2013075" y="2092602"/>
          <a:ext cx="1508808" cy="95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Check </a:t>
          </a:r>
          <a:r>
            <a:rPr lang="en-US" sz="1050" b="1" kern="1200" dirty="0"/>
            <a:t>SAFERCAR.gov </a:t>
          </a:r>
          <a:r>
            <a:rPr lang="en-US" sz="1050" kern="1200" dirty="0"/>
            <a:t>or </a:t>
          </a:r>
          <a:r>
            <a:rPr lang="en-US" sz="1050" b="1" kern="1200" dirty="0"/>
            <a:t>NHTSA.GOV </a:t>
          </a:r>
          <a:r>
            <a:rPr lang="en-US" sz="1050" kern="1200" dirty="0"/>
            <a:t>every month for </a:t>
          </a:r>
          <a:r>
            <a:rPr lang="en-US" sz="1050" b="1" kern="1200" dirty="0"/>
            <a:t>recalls</a:t>
          </a:r>
          <a:r>
            <a:rPr lang="en-US" sz="1050" kern="1200" dirty="0"/>
            <a:t>.</a:t>
          </a:r>
        </a:p>
      </dsp:txBody>
      <dsp:txXfrm>
        <a:off x="2041137" y="2120664"/>
        <a:ext cx="1452684" cy="901969"/>
      </dsp:txXfrm>
    </dsp:sp>
    <dsp:sp modelId="{F059BD60-58C9-4428-8DBB-57518AD3BE7D}">
      <dsp:nvSpPr>
        <dsp:cNvPr id="0" name=""/>
        <dsp:cNvSpPr/>
      </dsp:nvSpPr>
      <dsp:spPr>
        <a:xfrm>
          <a:off x="3689528" y="1933339"/>
          <a:ext cx="1508808" cy="958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C22B8-DE6C-4BA1-AF5F-6C9CD7B9C991}">
      <dsp:nvSpPr>
        <dsp:cNvPr id="0" name=""/>
        <dsp:cNvSpPr/>
      </dsp:nvSpPr>
      <dsp:spPr>
        <a:xfrm>
          <a:off x="3857174" y="2092602"/>
          <a:ext cx="1508808" cy="95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Make sure all services are completed with GENUINE OEM parts.</a:t>
          </a:r>
        </a:p>
      </dsp:txBody>
      <dsp:txXfrm>
        <a:off x="3885236" y="2120664"/>
        <a:ext cx="1452684" cy="901969"/>
      </dsp:txXfrm>
    </dsp:sp>
    <dsp:sp modelId="{DD503CA5-DF24-456B-9B40-159ACC91CC4C}">
      <dsp:nvSpPr>
        <dsp:cNvPr id="0" name=""/>
        <dsp:cNvSpPr/>
      </dsp:nvSpPr>
      <dsp:spPr>
        <a:xfrm>
          <a:off x="5533628" y="1933339"/>
          <a:ext cx="1508808" cy="958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BA6A1-C743-4279-9E17-60C96A4CD107}">
      <dsp:nvSpPr>
        <dsp:cNvPr id="0" name=""/>
        <dsp:cNvSpPr/>
      </dsp:nvSpPr>
      <dsp:spPr>
        <a:xfrm>
          <a:off x="5701273" y="2092602"/>
          <a:ext cx="1508808" cy="95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Keep your service records for trade-in or sale time.</a:t>
          </a:r>
        </a:p>
      </dsp:txBody>
      <dsp:txXfrm>
        <a:off x="5729335" y="2120664"/>
        <a:ext cx="1452684" cy="901969"/>
      </dsp:txXfrm>
    </dsp:sp>
    <dsp:sp modelId="{8BF5998D-F76E-46B5-AA55-57DC2A61BF28}">
      <dsp:nvSpPr>
        <dsp:cNvPr id="0" name=""/>
        <dsp:cNvSpPr/>
      </dsp:nvSpPr>
      <dsp:spPr>
        <a:xfrm>
          <a:off x="7377727" y="1933339"/>
          <a:ext cx="1508808" cy="958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B6DA0-5AC0-46EC-99FC-31510E7AAB87}">
      <dsp:nvSpPr>
        <dsp:cNvPr id="0" name=""/>
        <dsp:cNvSpPr/>
      </dsp:nvSpPr>
      <dsp:spPr>
        <a:xfrm>
          <a:off x="7545372" y="2092602"/>
          <a:ext cx="1508808" cy="95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If you suspect the service estimate for repair is wrong, get a second opinion,  ask for visual confirmation and shop the repair cost.  </a:t>
          </a:r>
        </a:p>
      </dsp:txBody>
      <dsp:txXfrm>
        <a:off x="7573434" y="2120664"/>
        <a:ext cx="1452684" cy="901969"/>
      </dsp:txXfrm>
    </dsp:sp>
    <dsp:sp modelId="{5B771FB9-C2FF-49C6-8631-B03A75947CA9}">
      <dsp:nvSpPr>
        <dsp:cNvPr id="0" name=""/>
        <dsp:cNvSpPr/>
      </dsp:nvSpPr>
      <dsp:spPr>
        <a:xfrm>
          <a:off x="9221826" y="1933339"/>
          <a:ext cx="1508808" cy="958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20C17-7094-469E-B58F-F49E1BA5AA6E}">
      <dsp:nvSpPr>
        <dsp:cNvPr id="0" name=""/>
        <dsp:cNvSpPr/>
      </dsp:nvSpPr>
      <dsp:spPr>
        <a:xfrm>
          <a:off x="9389472" y="2092602"/>
          <a:ext cx="1508808" cy="95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Use   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AARP     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Use AARP or other membership discount codes.</a:t>
          </a:r>
        </a:p>
      </dsp:txBody>
      <dsp:txXfrm>
        <a:off x="9417534" y="2120664"/>
        <a:ext cx="1452684" cy="901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6B533-14EE-4646-B67D-42E0C6421E88}">
      <dsp:nvSpPr>
        <dsp:cNvPr id="0" name=""/>
        <dsp:cNvSpPr/>
      </dsp:nvSpPr>
      <dsp:spPr>
        <a:xfrm>
          <a:off x="-62004" y="10964"/>
          <a:ext cx="6746223" cy="688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75FDC-D8F0-42A7-9481-9B93B89AA524}">
      <dsp:nvSpPr>
        <dsp:cNvPr id="0" name=""/>
        <dsp:cNvSpPr/>
      </dsp:nvSpPr>
      <dsp:spPr>
        <a:xfrm>
          <a:off x="146254" y="166363"/>
          <a:ext cx="378653" cy="3786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B68E3-B2C7-44D0-B978-60330284E146}">
      <dsp:nvSpPr>
        <dsp:cNvPr id="0" name=""/>
        <dsp:cNvSpPr/>
      </dsp:nvSpPr>
      <dsp:spPr>
        <a:xfrm>
          <a:off x="733166" y="11460"/>
          <a:ext cx="5949496" cy="6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62" tIns="72862" rIns="72862" bIns="728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rgbClr val="FF0000"/>
              </a:solidFill>
            </a:rPr>
            <a:t>MYCARLADY’s 5 TIPS to Maximize the Value of your Car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733166" y="11460"/>
        <a:ext cx="5949496" cy="688460"/>
      </dsp:txXfrm>
    </dsp:sp>
    <dsp:sp modelId="{0F6537B9-769D-4A77-94B5-E4B27531473F}">
      <dsp:nvSpPr>
        <dsp:cNvPr id="0" name=""/>
        <dsp:cNvSpPr/>
      </dsp:nvSpPr>
      <dsp:spPr>
        <a:xfrm>
          <a:off x="-62004" y="872035"/>
          <a:ext cx="6746223" cy="688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AFE4E-328C-4841-8065-1309243A5BDC}">
      <dsp:nvSpPr>
        <dsp:cNvPr id="0" name=""/>
        <dsp:cNvSpPr/>
      </dsp:nvSpPr>
      <dsp:spPr>
        <a:xfrm>
          <a:off x="146254" y="1026938"/>
          <a:ext cx="378653" cy="3786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AA510-75FC-4F47-B86C-812A6046A2E6}">
      <dsp:nvSpPr>
        <dsp:cNvPr id="0" name=""/>
        <dsp:cNvSpPr/>
      </dsp:nvSpPr>
      <dsp:spPr>
        <a:xfrm>
          <a:off x="733166" y="872035"/>
          <a:ext cx="5949496" cy="6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62" tIns="72862" rIns="72862" bIns="728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1. Wash the car regularly.</a:t>
          </a:r>
        </a:p>
      </dsp:txBody>
      <dsp:txXfrm>
        <a:off x="733166" y="872035"/>
        <a:ext cx="5949496" cy="688460"/>
      </dsp:txXfrm>
    </dsp:sp>
    <dsp:sp modelId="{62971408-F455-4FDF-BB3A-8DF1FD1D4E52}">
      <dsp:nvSpPr>
        <dsp:cNvPr id="0" name=""/>
        <dsp:cNvSpPr/>
      </dsp:nvSpPr>
      <dsp:spPr>
        <a:xfrm>
          <a:off x="-62004" y="1732610"/>
          <a:ext cx="6746223" cy="688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CD595-E6AD-4FAF-A372-0C9853AF731E}">
      <dsp:nvSpPr>
        <dsp:cNvPr id="0" name=""/>
        <dsp:cNvSpPr/>
      </dsp:nvSpPr>
      <dsp:spPr>
        <a:xfrm>
          <a:off x="146254" y="1887513"/>
          <a:ext cx="378653" cy="3786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5D9B7-03E7-49F3-B35D-D281DC0D3EF2}">
      <dsp:nvSpPr>
        <dsp:cNvPr id="0" name=""/>
        <dsp:cNvSpPr/>
      </dsp:nvSpPr>
      <dsp:spPr>
        <a:xfrm>
          <a:off x="733166" y="1732610"/>
          <a:ext cx="5949496" cy="6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62" tIns="72862" rIns="72862" bIns="728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2. Wax the exterior and shampoo the interior once a year.</a:t>
          </a:r>
        </a:p>
      </dsp:txBody>
      <dsp:txXfrm>
        <a:off x="733166" y="1732610"/>
        <a:ext cx="5949496" cy="688460"/>
      </dsp:txXfrm>
    </dsp:sp>
    <dsp:sp modelId="{85A08473-B6AF-4174-8198-6D3398252B81}">
      <dsp:nvSpPr>
        <dsp:cNvPr id="0" name=""/>
        <dsp:cNvSpPr/>
      </dsp:nvSpPr>
      <dsp:spPr>
        <a:xfrm>
          <a:off x="-62004" y="2593185"/>
          <a:ext cx="6746223" cy="688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DB22C-7EF4-41F4-842D-4D76CEE12031}">
      <dsp:nvSpPr>
        <dsp:cNvPr id="0" name=""/>
        <dsp:cNvSpPr/>
      </dsp:nvSpPr>
      <dsp:spPr>
        <a:xfrm>
          <a:off x="146254" y="2748088"/>
          <a:ext cx="378653" cy="3786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92741-1E40-42B8-BB34-9CC1AB835520}">
      <dsp:nvSpPr>
        <dsp:cNvPr id="0" name=""/>
        <dsp:cNvSpPr/>
      </dsp:nvSpPr>
      <dsp:spPr>
        <a:xfrm>
          <a:off x="733166" y="2593185"/>
          <a:ext cx="5949496" cy="6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62" tIns="72862" rIns="72862" bIns="728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 Make sure all RECALLS are resolved.</a:t>
          </a:r>
        </a:p>
      </dsp:txBody>
      <dsp:txXfrm>
        <a:off x="733166" y="2593185"/>
        <a:ext cx="5949496" cy="688460"/>
      </dsp:txXfrm>
    </dsp:sp>
    <dsp:sp modelId="{60E4FB88-8A8F-4567-AE0C-254819929216}">
      <dsp:nvSpPr>
        <dsp:cNvPr id="0" name=""/>
        <dsp:cNvSpPr/>
      </dsp:nvSpPr>
      <dsp:spPr>
        <a:xfrm>
          <a:off x="-62004" y="3453760"/>
          <a:ext cx="6746223" cy="688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8140B-D1DD-4CC9-A075-F00947A5E339}">
      <dsp:nvSpPr>
        <dsp:cNvPr id="0" name=""/>
        <dsp:cNvSpPr/>
      </dsp:nvSpPr>
      <dsp:spPr>
        <a:xfrm>
          <a:off x="146254" y="3608663"/>
          <a:ext cx="378653" cy="3786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663C9-3D5C-4AB9-B8B9-E6FD7E1B96E8}">
      <dsp:nvSpPr>
        <dsp:cNvPr id="0" name=""/>
        <dsp:cNvSpPr/>
      </dsp:nvSpPr>
      <dsp:spPr>
        <a:xfrm>
          <a:off x="733166" y="3453760"/>
          <a:ext cx="5949496" cy="6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62" tIns="72862" rIns="72862" bIns="728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4. Keep all service records and keys, cargo covers and factory rims</a:t>
          </a:r>
        </a:p>
      </dsp:txBody>
      <dsp:txXfrm>
        <a:off x="733166" y="3453760"/>
        <a:ext cx="5949496" cy="688460"/>
      </dsp:txXfrm>
    </dsp:sp>
    <dsp:sp modelId="{B8D32589-2A10-4A89-BF14-6EF7A5B15D79}">
      <dsp:nvSpPr>
        <dsp:cNvPr id="0" name=""/>
        <dsp:cNvSpPr/>
      </dsp:nvSpPr>
      <dsp:spPr>
        <a:xfrm>
          <a:off x="-62004" y="4314335"/>
          <a:ext cx="6746223" cy="688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8C259-E4EE-417E-8CEA-E74AE5FBE0B9}">
      <dsp:nvSpPr>
        <dsp:cNvPr id="0" name=""/>
        <dsp:cNvSpPr/>
      </dsp:nvSpPr>
      <dsp:spPr>
        <a:xfrm>
          <a:off x="146254" y="4469238"/>
          <a:ext cx="378653" cy="3786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08BE0-B1C9-41F3-8142-1C2415F21CF2}">
      <dsp:nvSpPr>
        <dsp:cNvPr id="0" name=""/>
        <dsp:cNvSpPr/>
      </dsp:nvSpPr>
      <dsp:spPr>
        <a:xfrm>
          <a:off x="733166" y="4314335"/>
          <a:ext cx="5949496" cy="6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62" tIns="72862" rIns="72862" bIns="728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 Do not add aftermarket parts, lift kits or non-factory trim that is not removable or warrantied by the brand. </a:t>
          </a:r>
        </a:p>
      </dsp:txBody>
      <dsp:txXfrm>
        <a:off x="733166" y="4314335"/>
        <a:ext cx="5949496" cy="688460"/>
      </dsp:txXfrm>
    </dsp:sp>
    <dsp:sp modelId="{DBBFADC5-239C-416E-9A52-D433A37D9296}">
      <dsp:nvSpPr>
        <dsp:cNvPr id="0" name=""/>
        <dsp:cNvSpPr/>
      </dsp:nvSpPr>
      <dsp:spPr>
        <a:xfrm>
          <a:off x="62004" y="5183547"/>
          <a:ext cx="6746223" cy="688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F2D65-56D0-4E88-B943-24140CAEE1C2}">
      <dsp:nvSpPr>
        <dsp:cNvPr id="0" name=""/>
        <dsp:cNvSpPr/>
      </dsp:nvSpPr>
      <dsp:spPr>
        <a:xfrm>
          <a:off x="213495" y="5186370"/>
          <a:ext cx="1043189" cy="70573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631CE-6BA8-466A-A14F-ECA307DC1D55}">
      <dsp:nvSpPr>
        <dsp:cNvPr id="0" name=""/>
        <dsp:cNvSpPr/>
      </dsp:nvSpPr>
      <dsp:spPr>
        <a:xfrm>
          <a:off x="857175" y="5183547"/>
          <a:ext cx="5949496" cy="6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62" tIns="72862" rIns="72862" bIns="728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857175" y="5183547"/>
        <a:ext cx="5949496" cy="688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F010-20D0-4650-B501-13CBE9916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5D887-CEE4-449F-8129-081D3B97E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A2819-B981-43F6-A05C-96EB555F7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160-0E0F-4E63-82AE-54D6F26383A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BA690-C1AF-40BA-9C75-7AAE470B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EA04E-5D38-4A0B-83BC-968B5479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7B15-A037-4634-AFB2-5E57B0E6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9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981E-4169-498F-898C-F7488DB79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A7654-A19D-415E-9C5E-65D3FE4D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29888-FC6B-4BD4-BC99-4635ECC1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160-0E0F-4E63-82AE-54D6F26383A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3DB6-F473-495B-92AD-5977E65C9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CBF43-F1C7-49D4-B2EF-9A12B037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7B15-A037-4634-AFB2-5E57B0E6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A4E6A-356D-4E06-9118-548581559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0D635-763B-4612-A0D4-06DA53AB7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9BC9D-E34C-4EE9-B735-6D031388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160-0E0F-4E63-82AE-54D6F26383A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16C3E-D25C-4BB3-AEDE-59D0F06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196B6-6BA3-4AE1-9FBC-58FE13E2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7B15-A037-4634-AFB2-5E57B0E6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7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C5F5-3BC5-43AE-84F6-E04389DD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FD83-29A0-4A4E-8570-A4CFFBDBF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7F381-0A42-448C-B693-78DA74F0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160-0E0F-4E63-82AE-54D6F26383A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8228C-970A-49C4-B731-C27C6C82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AA97A-D27B-433E-BDF3-16410E1D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7B15-A037-4634-AFB2-5E57B0E6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9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8B18-F639-4BAB-BDD7-C969B5A1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D98DA-3ABF-40D7-8520-5DB99CB27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400B8-665B-451F-A1B3-5083C550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160-0E0F-4E63-82AE-54D6F26383A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643D-418E-42A4-8EB0-24784EED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512D1-67F3-470F-AAAA-B734D633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7B15-A037-4634-AFB2-5E57B0E6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0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942C-15AE-4CD5-B619-687619A6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CB3ED-6EBC-4F49-8AC3-79ADD2868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FFB36-7AEF-434A-B9E9-29C25A0A3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EA49-9C66-4F8F-8B0F-99A923A9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160-0E0F-4E63-82AE-54D6F26383A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CE75D-FC0E-46A0-9B62-53D524DD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548C1-83C1-4135-B659-5A1C289A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7B15-A037-4634-AFB2-5E57B0E6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3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54C1-E1B0-4A99-A896-128F9783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6D41B-0508-449F-BDB6-742102F6A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482A7-1925-4108-A795-5A399B58D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9B053-BD45-431F-ACB4-D10B9F8FD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2C671-4D6F-41F7-A478-88E10FDD2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232BB-F1B7-4BFF-9B77-1C6ECFC0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160-0E0F-4E63-82AE-54D6F26383A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FB76E-836E-4942-AA25-761C695E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BD4EB-5097-4363-8749-4953FB8E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7B15-A037-4634-AFB2-5E57B0E6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3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F9C2-DD3C-4466-BCB8-869415A1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8F5E5-F780-459F-A8CB-8B0E2770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160-0E0F-4E63-82AE-54D6F26383A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09FA8-DF76-4824-84EA-955CC365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28C50-A772-4EB3-97B2-44660125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7B15-A037-4634-AFB2-5E57B0E6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1A734-6E9D-4B3A-B41D-DB22B80A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160-0E0F-4E63-82AE-54D6F26383A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97608-65F5-4A9A-945F-358D952B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2300F-EBAB-4FBA-AA80-3A07D20F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7B15-A037-4634-AFB2-5E57B0E6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7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58F4-5617-4EFC-A44D-576BC081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94E64-2DF8-46EB-B6C7-D3206F419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40940-751F-4C3B-BC46-BE37FAC26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2AAA1-7863-4E34-9C1B-73D3F951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160-0E0F-4E63-82AE-54D6F26383A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9BCB1-60A6-4E3E-A8A6-7260DF9C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F7A2-CEC0-4D87-9462-3E6191DC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7B15-A037-4634-AFB2-5E57B0E6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7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3A245-175F-4479-8827-762DA52D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A024F-3499-4172-8A2B-C303BD84B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D90A1-9B03-4092-8C11-914E6988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97475-328F-4583-8570-A825746D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160-0E0F-4E63-82AE-54D6F26383A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688C9-BCCA-49EA-A29E-C85C14A6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7E126-7C22-4C43-B4E5-025CF37D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7B15-A037-4634-AFB2-5E57B0E6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7E39A-DA06-4232-9F66-CCBF74D4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8F176-A51A-4A3C-BA70-EE1D5F2ED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9596-3168-43D1-BFD8-95F240D50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4160-0E0F-4E63-82AE-54D6F26383A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30BBB-FE49-425F-9992-3A7C3B18A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26C5A-4B36-4F87-A95D-87F5C4539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F7B15-A037-4634-AFB2-5E57B0E6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2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4.jpg"/><Relationship Id="rId5" Type="http://schemas.openxmlformats.org/officeDocument/2006/relationships/diagramQuickStyle" Target="../diagrams/quickStyle3.xml"/><Relationship Id="rId10" Type="http://schemas.openxmlformats.org/officeDocument/2006/relationships/hyperlink" Target="MYCARLADY-STUFF/videos/Smarteen-driver-videos/MyCarLady2%20(2).mp4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F4595-72F6-4B9A-A066-6B9D6B756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600" b="1" u="sng" dirty="0">
                <a:solidFill>
                  <a:schemeClr val="bg1"/>
                </a:solidFill>
              </a:rPr>
              <a:t>Protecting</a:t>
            </a:r>
            <a:br>
              <a:rPr lang="en-US" sz="5600" b="1" u="sng" dirty="0">
                <a:solidFill>
                  <a:schemeClr val="bg1"/>
                </a:solidFill>
              </a:rPr>
            </a:br>
            <a:r>
              <a:rPr lang="en-US" sz="5600" b="1" u="sng" dirty="0">
                <a:solidFill>
                  <a:schemeClr val="bg1"/>
                </a:solidFill>
              </a:rPr>
              <a:t>your </a:t>
            </a:r>
            <a:br>
              <a:rPr lang="en-US" sz="5600" b="1" u="sng" dirty="0">
                <a:solidFill>
                  <a:schemeClr val="bg1"/>
                </a:solidFill>
              </a:rPr>
            </a:br>
            <a:r>
              <a:rPr lang="en-US" sz="5600" b="1" u="sng" dirty="0">
                <a:solidFill>
                  <a:schemeClr val="bg1"/>
                </a:solidFill>
              </a:rPr>
              <a:t>CAR </a:t>
            </a:r>
            <a:br>
              <a:rPr lang="en-US" sz="5600" b="1" u="sng" dirty="0">
                <a:solidFill>
                  <a:schemeClr val="bg1"/>
                </a:solidFill>
              </a:rPr>
            </a:br>
            <a:r>
              <a:rPr lang="en-US" sz="5600" b="1" u="sng" dirty="0">
                <a:solidFill>
                  <a:schemeClr val="bg1"/>
                </a:solidFill>
              </a:rPr>
              <a:t>investment</a:t>
            </a:r>
            <a:br>
              <a:rPr lang="en-US" sz="5600" b="1" u="sng" dirty="0">
                <a:solidFill>
                  <a:schemeClr val="bg1"/>
                </a:solidFill>
              </a:rPr>
            </a:br>
            <a:r>
              <a:rPr lang="en-US" sz="1400" b="1" u="sng" dirty="0">
                <a:solidFill>
                  <a:schemeClr val="bg1"/>
                </a:solidFill>
              </a:rPr>
              <a:t>by  SARAH LEE MARKS</a:t>
            </a:r>
            <a:endParaRPr lang="en-US" sz="5600" b="1" u="sng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FBF70-3C23-473B-A9CA-09EBDC396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Extended Service Contract, Gap Protection, Diminished Value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SERVICE and RECALLS,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arFront">
            <a:extLst>
              <a:ext uri="{FF2B5EF4-FFF2-40B4-BE49-F238E27FC236}">
                <a16:creationId xmlns:a16="http://schemas.microsoft.com/office/drawing/2014/main" id="{1DD8A675-6253-42AB-AD33-190CCE0B0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4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A40A-3AEA-4EB3-9017-29E537FD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sng" dirty="0"/>
              <a:t>EXTENDED SERVICE CONTRACTS</a:t>
            </a:r>
            <a:endParaRPr lang="en-US" b="1" u="sng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810D4F-7D3C-4FCA-87C9-F0FFA17D0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0481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99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66AA-8424-4B86-B0A4-CBEAE429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62" y="181081"/>
            <a:ext cx="4593023" cy="1325563"/>
          </a:xfrm>
        </p:spPr>
        <p:txBody>
          <a:bodyPr/>
          <a:lstStyle/>
          <a:p>
            <a:pPr algn="ctr"/>
            <a:r>
              <a:rPr lang="en-US" dirty="0"/>
              <a:t>SAMPLE PLAN</a:t>
            </a:r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C2BF46E-EF9D-47AF-B9C8-9DAD0F363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9309" y="-1772447"/>
            <a:ext cx="2926103" cy="6833155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C8949D-1B58-4BE5-B0B6-4A568B278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2" y="2438275"/>
            <a:ext cx="7530590" cy="4351338"/>
          </a:xfrm>
        </p:spPr>
      </p:pic>
    </p:spTree>
    <p:extLst>
      <p:ext uri="{BB962C8B-B14F-4D97-AF65-F5344CB8AC3E}">
        <p14:creationId xmlns:p14="http://schemas.microsoft.com/office/powerpoint/2010/main" val="388017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2AF00-C7C0-447A-8112-BEDA54AA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FF"/>
                </a:solidFill>
              </a:rPr>
              <a:t>GAP PROTECTION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323C36-54F5-44FF-B7EA-3394AB72C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45641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89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0D17B-471E-448B-8F74-71E82576CEBF}"/>
              </a:ext>
            </a:extLst>
          </p:cNvPr>
          <p:cNvSpPr txBox="1"/>
          <p:nvPr/>
        </p:nvSpPr>
        <p:spPr>
          <a:xfrm>
            <a:off x="5116880" y="310817"/>
            <a:ext cx="642284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u="sng" dirty="0">
                <a:latin typeface="+mj-lt"/>
                <a:ea typeface="+mj-ea"/>
                <a:cs typeface="+mj-cs"/>
              </a:rPr>
              <a:t>DIMINISHED VALUE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234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ar Graph with Downward Trend">
            <a:extLst>
              <a:ext uri="{FF2B5EF4-FFF2-40B4-BE49-F238E27FC236}">
                <a16:creationId xmlns:a16="http://schemas.microsoft.com/office/drawing/2014/main" id="{387EAEC9-745D-4C12-9F74-2D143E15C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2" y="803049"/>
            <a:ext cx="2470743" cy="2470743"/>
          </a:xfrm>
          <a:prstGeom prst="rect">
            <a:avLst/>
          </a:prstGeom>
          <a:effectLst/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C780CA-F5C8-422C-BCF3-6C1D9AEE7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4" y="3461344"/>
            <a:ext cx="2751799" cy="243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0D6612-4736-4BE2-B6CE-D22227741E8E}"/>
              </a:ext>
            </a:extLst>
          </p:cNvPr>
          <p:cNvSpPr txBox="1"/>
          <p:nvPr/>
        </p:nvSpPr>
        <p:spPr>
          <a:xfrm>
            <a:off x="5116880" y="1987420"/>
            <a:ext cx="6422848" cy="423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doughnut hole between your car being repaired and being a total loss, as a result of a crash caused by another party.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Diminished Value is the loss in Value caused by the BAD CARFAX REPORT.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You must have a Diminished Value Report by an Independent Appraiser in order to make a claim for Diminished Value.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Nevada Statute if Limitations is 3 years to make a claim/or file a law suit.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08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A46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EC36F-5AE1-4E7B-8781-51F9543DD4B5}"/>
              </a:ext>
            </a:extLst>
          </p:cNvPr>
          <p:cNvSpPr txBox="1"/>
          <p:nvPr/>
        </p:nvSpPr>
        <p:spPr>
          <a:xfrm>
            <a:off x="3542950" y="218447"/>
            <a:ext cx="8699674" cy="828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SERVICE and RECALLS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EBCF6FB4-ADA3-4A7E-94A8-AEC6BE9A1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514188"/>
              </p:ext>
            </p:extLst>
          </p:nvPr>
        </p:nvGraphicFramePr>
        <p:xfrm>
          <a:off x="712381" y="1194822"/>
          <a:ext cx="10899611" cy="498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F14C1C2-352A-4F2E-AC3E-ED5DC580CF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30" y="3311371"/>
            <a:ext cx="645796" cy="506027"/>
          </a:xfrm>
          <a:prstGeom prst="rect">
            <a:avLst/>
          </a:prstGeom>
        </p:spPr>
      </p:pic>
      <p:pic>
        <p:nvPicPr>
          <p:cNvPr id="8" name="Picture 7" descr="A picture containing water, clock&#10;&#10;Description automatically generated">
            <a:extLst>
              <a:ext uri="{FF2B5EF4-FFF2-40B4-BE49-F238E27FC236}">
                <a16:creationId xmlns:a16="http://schemas.microsoft.com/office/drawing/2014/main" id="{45C88F7A-DB4C-48DF-AE6A-F50330A30B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34" y="4637314"/>
            <a:ext cx="2478826" cy="1651518"/>
          </a:xfrm>
          <a:prstGeom prst="rect">
            <a:avLst/>
          </a:prstGeom>
        </p:spPr>
      </p:pic>
      <p:pic>
        <p:nvPicPr>
          <p:cNvPr id="10" name="Picture 9" descr="A picture containing indoor, person&#10;&#10;Description automatically generated">
            <a:hlinkClick r:id="rId10" action="ppaction://hlinkfile"/>
            <a:extLst>
              <a:ext uri="{FF2B5EF4-FFF2-40B4-BE49-F238E27FC236}">
                <a16:creationId xmlns:a16="http://schemas.microsoft.com/office/drawing/2014/main" id="{6F8588C1-CECA-4C63-81A7-D583F23F86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07" y="1084847"/>
            <a:ext cx="3318880" cy="18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3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5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B4490-1796-45BA-8DB7-B3E1E6250AF4}"/>
              </a:ext>
            </a:extLst>
          </p:cNvPr>
          <p:cNvSpPr txBox="1"/>
          <p:nvPr/>
        </p:nvSpPr>
        <p:spPr>
          <a:xfrm>
            <a:off x="640080" y="1828801"/>
            <a:ext cx="3381414" cy="295483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www.nhtsa.gov</a:t>
            </a:r>
          </a:p>
        </p:txBody>
      </p:sp>
      <p:pic>
        <p:nvPicPr>
          <p:cNvPr id="6" name="Picture 5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73BE4E6A-53AB-45DA-9B51-7F9151775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21" y="516862"/>
            <a:ext cx="7504436" cy="595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4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21123159-2CB8-44D6-9EAD-E05ECE13A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01186"/>
              </p:ext>
            </p:extLst>
          </p:nvPr>
        </p:nvGraphicFramePr>
        <p:xfrm>
          <a:off x="4961681" y="470924"/>
          <a:ext cx="6746223" cy="5892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6B2245A3-E925-4CDD-A87C-9ADE10C682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2" y="1688796"/>
            <a:ext cx="4187855" cy="2767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14DF23-9FE0-4D92-AD60-9DD8FE3F3199}"/>
              </a:ext>
            </a:extLst>
          </p:cNvPr>
          <p:cNvSpPr txBox="1"/>
          <p:nvPr/>
        </p:nvSpPr>
        <p:spPr>
          <a:xfrm>
            <a:off x="6462944" y="5868140"/>
            <a:ext cx="504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ASK MYCARLADY A ?   sarahlee@mycarlady.com</a:t>
            </a:r>
          </a:p>
        </p:txBody>
      </p:sp>
    </p:spTree>
    <p:extLst>
      <p:ext uri="{BB962C8B-B14F-4D97-AF65-F5344CB8AC3E}">
        <p14:creationId xmlns:p14="http://schemas.microsoft.com/office/powerpoint/2010/main" val="1243142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388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Office Theme</vt:lpstr>
      <vt:lpstr>Protecting your  CAR  investment by  SARAH LEE MARKS</vt:lpstr>
      <vt:lpstr>EXTENDED SERVICE CONTRACTS</vt:lpstr>
      <vt:lpstr>SAMPLE PLAN</vt:lpstr>
      <vt:lpstr>GAP PROTECTION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your  CAR  investment by  SARAH LEE MARKS</dc:title>
  <dc:creator>Owner</dc:creator>
  <cp:lastModifiedBy>Owner</cp:lastModifiedBy>
  <cp:revision>2</cp:revision>
  <dcterms:created xsi:type="dcterms:W3CDTF">2019-08-02T04:23:48Z</dcterms:created>
  <dcterms:modified xsi:type="dcterms:W3CDTF">2019-08-02T04:36:22Z</dcterms:modified>
</cp:coreProperties>
</file>